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70"/>
  </p:notesMasterIdLst>
  <p:sldIdLst>
    <p:sldId id="256" r:id="rId3"/>
    <p:sldId id="257" r:id="rId4"/>
    <p:sldId id="258" r:id="rId5"/>
    <p:sldId id="302" r:id="rId6"/>
    <p:sldId id="303" r:id="rId7"/>
    <p:sldId id="304" r:id="rId8"/>
    <p:sldId id="305" r:id="rId9"/>
    <p:sldId id="306" r:id="rId10"/>
    <p:sldId id="307" r:id="rId11"/>
    <p:sldId id="308" r:id="rId12"/>
    <p:sldId id="309" r:id="rId13"/>
    <p:sldId id="310" r:id="rId14"/>
    <p:sldId id="311" r:id="rId15"/>
    <p:sldId id="259" r:id="rId16"/>
    <p:sldId id="312" r:id="rId17"/>
    <p:sldId id="313" r:id="rId18"/>
    <p:sldId id="260" r:id="rId19"/>
    <p:sldId id="316" r:id="rId20"/>
    <p:sldId id="315" r:id="rId21"/>
    <p:sldId id="317" r:id="rId22"/>
    <p:sldId id="318" r:id="rId23"/>
    <p:sldId id="314" r:id="rId24"/>
    <p:sldId id="319" r:id="rId25"/>
    <p:sldId id="320" r:id="rId26"/>
    <p:sldId id="321" r:id="rId27"/>
    <p:sldId id="322" r:id="rId28"/>
    <p:sldId id="324"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A9F83D-88C9-43D4-8E35-EB707D07C56F}">
  <a:tblStyle styleId="{78A9F83D-88C9-43D4-8E35-EB707D07C5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2" autoAdjust="0"/>
    <p:restoredTop sz="94660"/>
  </p:normalViewPr>
  <p:slideViewPr>
    <p:cSldViewPr snapToGrid="0">
      <p:cViewPr varScale="1">
        <p:scale>
          <a:sx n="90" d="100"/>
          <a:sy n="90" d="100"/>
        </p:scale>
        <p:origin x="9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81A888-9553-4E24-88BB-D94C4824DED4}" type="doc">
      <dgm:prSet loTypeId="urn:microsoft.com/office/officeart/2005/8/layout/vList3" loCatId="picture" qsTypeId="urn:microsoft.com/office/officeart/2005/8/quickstyle/simple1" qsCatId="simple" csTypeId="urn:microsoft.com/office/officeart/2005/8/colors/accent1_2" csCatId="accent1" phldr="1"/>
      <dgm:spPr/>
    </dgm:pt>
    <dgm:pt modelId="{0236FF8C-AAFA-4206-BD88-AEF872B14436}">
      <dgm:prSet phldrT="[Testo]" custT="1"/>
      <dgm:spPr/>
      <dgm:t>
        <a:bodyPr/>
        <a:lstStyle/>
        <a:p>
          <a:r>
            <a:rPr lang="it-IT" sz="1800" b="0" i="0" u="none" strike="noStrike" cap="none" dirty="0" err="1">
              <a:solidFill>
                <a:schemeClr val="tx1"/>
              </a:solidFill>
              <a:latin typeface="Fira Sans Condensed"/>
              <a:ea typeface="Fira Sans Condensed"/>
              <a:cs typeface="Fira Sans Condensed"/>
              <a:sym typeface="Fira Sans Condensed"/>
            </a:rPr>
            <a:t>Adversarial</a:t>
          </a:r>
          <a:r>
            <a:rPr lang="it-IT" sz="1800" b="0" i="0" u="none" strike="noStrike" cap="none" dirty="0">
              <a:solidFill>
                <a:schemeClr val="tx1"/>
              </a:solidFill>
              <a:latin typeface="Fira Sans Condensed"/>
              <a:ea typeface="Fira Sans Condensed"/>
              <a:cs typeface="Fira Sans Condensed"/>
              <a:sym typeface="Fira Sans Condensed"/>
            </a:rPr>
            <a:t> </a:t>
          </a:r>
          <a:r>
            <a:rPr lang="it-IT" sz="1800" b="0" i="0" u="none" strike="noStrike" cap="none" dirty="0" err="1">
              <a:solidFill>
                <a:schemeClr val="tx1"/>
              </a:solidFill>
              <a:latin typeface="Fira Sans Condensed"/>
              <a:ea typeface="Fira Sans Condensed"/>
              <a:cs typeface="Fira Sans Condensed"/>
              <a:sym typeface="Fira Sans Condensed"/>
            </a:rPr>
            <a:t>search</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8029DA1E-F043-47CC-BB8A-4B5C89F1096D}" type="parTrans" cxnId="{CD1C3114-9F0C-4016-AE89-A71B79DF821E}">
      <dgm:prSet/>
      <dgm:spPr/>
      <dgm:t>
        <a:bodyPr/>
        <a:lstStyle/>
        <a:p>
          <a:endParaRPr lang="en-GB"/>
        </a:p>
      </dgm:t>
    </dgm:pt>
    <dgm:pt modelId="{13A69DB6-FB46-4939-98DE-C0EAC86D2D70}" type="sibTrans" cxnId="{CD1C3114-9F0C-4016-AE89-A71B79DF821E}">
      <dgm:prSet/>
      <dgm:spPr/>
      <dgm:t>
        <a:bodyPr/>
        <a:lstStyle/>
        <a:p>
          <a:endParaRPr lang="en-GB"/>
        </a:p>
      </dgm:t>
    </dgm:pt>
    <dgm:pt modelId="{976A10F7-CA01-427C-9E95-171F956770FA}">
      <dgm:prSet phldrT="[Testo]" custT="1"/>
      <dgm:spPr/>
      <dgm:t>
        <a:bodyPr/>
        <a:lstStyle/>
        <a:p>
          <a:r>
            <a:rPr lang="it-IT" sz="1800" b="0" i="0" u="none" strike="noStrike" cap="none" dirty="0">
              <a:solidFill>
                <a:schemeClr val="tx1"/>
              </a:solidFill>
              <a:latin typeface="Fira Sans Condensed"/>
              <a:ea typeface="Fira Sans Condensed"/>
              <a:cs typeface="Fira Sans Condensed"/>
              <a:sym typeface="Fira Sans Condensed"/>
            </a:rPr>
            <a:t>A* </a:t>
          </a:r>
          <a:r>
            <a:rPr lang="it-IT" sz="1800" b="0" i="0" u="none" strike="noStrike" cap="none" dirty="0" err="1">
              <a:solidFill>
                <a:schemeClr val="tx1"/>
              </a:solidFill>
              <a:latin typeface="Fira Sans Condensed"/>
              <a:ea typeface="Fira Sans Condensed"/>
              <a:cs typeface="Fira Sans Condensed"/>
              <a:sym typeface="Fira Sans Condensed"/>
            </a:rPr>
            <a:t>search</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BCA620EA-24EA-4021-9299-54D4A11F936F}" type="parTrans" cxnId="{93F12E98-144E-4A20-9C8D-FEA53701BB22}">
      <dgm:prSet/>
      <dgm:spPr/>
      <dgm:t>
        <a:bodyPr/>
        <a:lstStyle/>
        <a:p>
          <a:endParaRPr lang="en-GB"/>
        </a:p>
      </dgm:t>
    </dgm:pt>
    <dgm:pt modelId="{14C783FA-FBA3-4F93-9E28-44EEF8A62F68}" type="sibTrans" cxnId="{93F12E98-144E-4A20-9C8D-FEA53701BB22}">
      <dgm:prSet/>
      <dgm:spPr/>
      <dgm:t>
        <a:bodyPr/>
        <a:lstStyle/>
        <a:p>
          <a:endParaRPr lang="en-GB"/>
        </a:p>
      </dgm:t>
    </dgm:pt>
    <dgm:pt modelId="{B4DC1462-4CAB-4A5D-9B17-6157D3276E29}">
      <dgm:prSet phldrT="[Testo]" custT="1"/>
      <dgm:spPr/>
      <dgm:t>
        <a:bodyPr/>
        <a:lstStyle/>
        <a:p>
          <a:r>
            <a:rPr lang="it-IT" sz="1800" b="0" i="0" u="none" strike="noStrike" cap="none" dirty="0" err="1">
              <a:solidFill>
                <a:schemeClr val="tx1"/>
              </a:solidFill>
              <a:latin typeface="Fira Sans Condensed"/>
              <a:ea typeface="Fira Sans Condensed"/>
              <a:cs typeface="Fira Sans Condensed"/>
              <a:sym typeface="Fira Sans Condensed"/>
            </a:rPr>
            <a:t>Greedy</a:t>
          </a:r>
          <a:r>
            <a:rPr lang="it-IT" sz="1800" b="0" i="0" u="none" strike="noStrike" cap="none" dirty="0">
              <a:solidFill>
                <a:schemeClr val="tx1"/>
              </a:solidFill>
              <a:latin typeface="Fira Sans Condensed"/>
              <a:ea typeface="Fira Sans Condensed"/>
              <a:cs typeface="Fira Sans Condensed"/>
              <a:sym typeface="Fira Sans Condensed"/>
            </a:rPr>
            <a:t> </a:t>
          </a:r>
          <a:r>
            <a:rPr lang="it-IT" sz="1800" b="0" i="0" u="none" strike="noStrike" cap="none" dirty="0" err="1">
              <a:solidFill>
                <a:schemeClr val="tx1"/>
              </a:solidFill>
              <a:latin typeface="Fira Sans Condensed"/>
              <a:ea typeface="Fira Sans Condensed"/>
              <a:cs typeface="Fira Sans Condensed"/>
              <a:sym typeface="Fira Sans Condensed"/>
            </a:rPr>
            <a:t>search</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D9C4DF23-B931-4EA4-84A0-18145D2401B0}" type="parTrans" cxnId="{BCA6E651-D839-496E-9306-7090AA381D53}">
      <dgm:prSet/>
      <dgm:spPr/>
      <dgm:t>
        <a:bodyPr/>
        <a:lstStyle/>
        <a:p>
          <a:endParaRPr lang="en-GB"/>
        </a:p>
      </dgm:t>
    </dgm:pt>
    <dgm:pt modelId="{B00DE6F2-626C-4AE1-B64B-CD1BC149F806}" type="sibTrans" cxnId="{BCA6E651-D839-496E-9306-7090AA381D53}">
      <dgm:prSet/>
      <dgm:spPr/>
      <dgm:t>
        <a:bodyPr/>
        <a:lstStyle/>
        <a:p>
          <a:endParaRPr lang="en-GB"/>
        </a:p>
      </dgm:t>
    </dgm:pt>
    <dgm:pt modelId="{7B616D61-05C6-4B35-9032-6204C2983C2E}" type="pres">
      <dgm:prSet presAssocID="{6081A888-9553-4E24-88BB-D94C4824DED4}" presName="linearFlow" presStyleCnt="0">
        <dgm:presLayoutVars>
          <dgm:dir/>
          <dgm:resizeHandles val="exact"/>
        </dgm:presLayoutVars>
      </dgm:prSet>
      <dgm:spPr/>
    </dgm:pt>
    <dgm:pt modelId="{A28CF041-C55F-430E-B36B-992212B9F7F4}" type="pres">
      <dgm:prSet presAssocID="{0236FF8C-AAFA-4206-BD88-AEF872B14436}" presName="composite" presStyleCnt="0"/>
      <dgm:spPr/>
    </dgm:pt>
    <dgm:pt modelId="{CC38B5C3-232A-4EE3-AD00-90113F59D74A}" type="pres">
      <dgm:prSet presAssocID="{0236FF8C-AAFA-4206-BD88-AEF872B14436}" presName="imgShp" presStyleLbl="fgImgPlace1" presStyleIdx="0" presStyleCnt="3"/>
      <dgm:spPr>
        <a:solidFill>
          <a:schemeClr val="tx2"/>
        </a:solidFill>
        <a:ln>
          <a:solidFill>
            <a:schemeClr val="accent1"/>
          </a:solidFill>
        </a:ln>
      </dgm:spPr>
      <dgm:extLst>
        <a:ext uri="{E40237B7-FDA0-4F09-8148-C483321AD2D9}">
          <dgm14:cNvPr xmlns:dgm14="http://schemas.microsoft.com/office/drawing/2010/diagram" id="0" name="" descr="Scacchi"/>
        </a:ext>
      </dgm:extLst>
    </dgm:pt>
    <dgm:pt modelId="{3F756418-A628-47B8-9EE8-650B53222653}" type="pres">
      <dgm:prSet presAssocID="{0236FF8C-AAFA-4206-BD88-AEF872B14436}" presName="txShp" presStyleLbl="node1" presStyleIdx="0" presStyleCnt="3">
        <dgm:presLayoutVars>
          <dgm:bulletEnabled val="1"/>
        </dgm:presLayoutVars>
      </dgm:prSet>
      <dgm:spPr/>
    </dgm:pt>
    <dgm:pt modelId="{C7AB42BD-4396-4BB4-9B2C-4C0742BABA1E}" type="pres">
      <dgm:prSet presAssocID="{13A69DB6-FB46-4939-98DE-C0EAC86D2D70}" presName="spacing" presStyleCnt="0"/>
      <dgm:spPr/>
    </dgm:pt>
    <dgm:pt modelId="{6123915F-A556-465D-BCDF-CA670792AF5F}" type="pres">
      <dgm:prSet presAssocID="{976A10F7-CA01-427C-9E95-171F956770FA}" presName="composite" presStyleCnt="0"/>
      <dgm:spPr/>
    </dgm:pt>
    <dgm:pt modelId="{9B853136-899D-4EDA-A28F-8148111DDC39}" type="pres">
      <dgm:prSet presAssocID="{976A10F7-CA01-427C-9E95-171F956770FA}" presName="imgShp" presStyleLbl="fgImgPlace1" presStyleIdx="1" presStyleCnt="3"/>
      <dgm:spPr>
        <a:solidFill>
          <a:schemeClr val="tx2"/>
        </a:solidFill>
        <a:ln>
          <a:solidFill>
            <a:schemeClr val="accent1"/>
          </a:solidFill>
        </a:ln>
      </dgm:spPr>
    </dgm:pt>
    <dgm:pt modelId="{828108D6-8E0A-4DC2-A90B-814D91BB3814}" type="pres">
      <dgm:prSet presAssocID="{976A10F7-CA01-427C-9E95-171F956770FA}" presName="txShp" presStyleLbl="node1" presStyleIdx="1" presStyleCnt="3">
        <dgm:presLayoutVars>
          <dgm:bulletEnabled val="1"/>
        </dgm:presLayoutVars>
      </dgm:prSet>
      <dgm:spPr/>
    </dgm:pt>
    <dgm:pt modelId="{97624F4C-4DC2-43DF-914B-BC0A406DC7BE}" type="pres">
      <dgm:prSet presAssocID="{14C783FA-FBA3-4F93-9E28-44EEF8A62F68}" presName="spacing" presStyleCnt="0"/>
      <dgm:spPr/>
    </dgm:pt>
    <dgm:pt modelId="{DC8C96A4-9F5D-4EE7-91A9-932583A60C27}" type="pres">
      <dgm:prSet presAssocID="{B4DC1462-4CAB-4A5D-9B17-6157D3276E29}" presName="composite" presStyleCnt="0"/>
      <dgm:spPr/>
    </dgm:pt>
    <dgm:pt modelId="{75B9AFEE-11EC-483F-A801-4E112F0E475A}" type="pres">
      <dgm:prSet presAssocID="{B4DC1462-4CAB-4A5D-9B17-6157D3276E29}" presName="imgShp" presStyleLbl="fgImgPlace1" presStyleIdx="2" presStyleCnt="3"/>
      <dgm:spPr>
        <a:solidFill>
          <a:schemeClr val="tx2"/>
        </a:solidFill>
        <a:ln>
          <a:solidFill>
            <a:schemeClr val="accent1"/>
          </a:solidFill>
        </a:ln>
      </dgm:spPr>
    </dgm:pt>
    <dgm:pt modelId="{61178042-4E65-4581-BD7E-55789F24E6DE}" type="pres">
      <dgm:prSet presAssocID="{B4DC1462-4CAB-4A5D-9B17-6157D3276E29}" presName="txShp" presStyleLbl="node1" presStyleIdx="2" presStyleCnt="3">
        <dgm:presLayoutVars>
          <dgm:bulletEnabled val="1"/>
        </dgm:presLayoutVars>
      </dgm:prSet>
      <dgm:spPr/>
    </dgm:pt>
  </dgm:ptLst>
  <dgm:cxnLst>
    <dgm:cxn modelId="{2EC4C812-2F2B-415D-B712-BFAFF0B1FCDA}" type="presOf" srcId="{6081A888-9553-4E24-88BB-D94C4824DED4}" destId="{7B616D61-05C6-4B35-9032-6204C2983C2E}" srcOrd="0" destOrd="0" presId="urn:microsoft.com/office/officeart/2005/8/layout/vList3"/>
    <dgm:cxn modelId="{CD1C3114-9F0C-4016-AE89-A71B79DF821E}" srcId="{6081A888-9553-4E24-88BB-D94C4824DED4}" destId="{0236FF8C-AAFA-4206-BD88-AEF872B14436}" srcOrd="0" destOrd="0" parTransId="{8029DA1E-F043-47CC-BB8A-4B5C89F1096D}" sibTransId="{13A69DB6-FB46-4939-98DE-C0EAC86D2D70}"/>
    <dgm:cxn modelId="{286C9539-EAF3-430B-960D-8013E97D59A6}" type="presOf" srcId="{976A10F7-CA01-427C-9E95-171F956770FA}" destId="{828108D6-8E0A-4DC2-A90B-814D91BB3814}" srcOrd="0" destOrd="0" presId="urn:microsoft.com/office/officeart/2005/8/layout/vList3"/>
    <dgm:cxn modelId="{1863394A-31C7-4700-B4EE-9A3CB6B0CF23}" type="presOf" srcId="{B4DC1462-4CAB-4A5D-9B17-6157D3276E29}" destId="{61178042-4E65-4581-BD7E-55789F24E6DE}" srcOrd="0" destOrd="0" presId="urn:microsoft.com/office/officeart/2005/8/layout/vList3"/>
    <dgm:cxn modelId="{BCA6E651-D839-496E-9306-7090AA381D53}" srcId="{6081A888-9553-4E24-88BB-D94C4824DED4}" destId="{B4DC1462-4CAB-4A5D-9B17-6157D3276E29}" srcOrd="2" destOrd="0" parTransId="{D9C4DF23-B931-4EA4-84A0-18145D2401B0}" sibTransId="{B00DE6F2-626C-4AE1-B64B-CD1BC149F806}"/>
    <dgm:cxn modelId="{93F12E98-144E-4A20-9C8D-FEA53701BB22}" srcId="{6081A888-9553-4E24-88BB-D94C4824DED4}" destId="{976A10F7-CA01-427C-9E95-171F956770FA}" srcOrd="1" destOrd="0" parTransId="{BCA620EA-24EA-4021-9299-54D4A11F936F}" sibTransId="{14C783FA-FBA3-4F93-9E28-44EEF8A62F68}"/>
    <dgm:cxn modelId="{F05C099A-C9C2-4064-B43C-EFD0DF7D0268}" type="presOf" srcId="{0236FF8C-AAFA-4206-BD88-AEF872B14436}" destId="{3F756418-A628-47B8-9EE8-650B53222653}" srcOrd="0" destOrd="0" presId="urn:microsoft.com/office/officeart/2005/8/layout/vList3"/>
    <dgm:cxn modelId="{F10F92AA-E440-4DCD-B40A-150F26F4380E}" type="presParOf" srcId="{7B616D61-05C6-4B35-9032-6204C2983C2E}" destId="{A28CF041-C55F-430E-B36B-992212B9F7F4}" srcOrd="0" destOrd="0" presId="urn:microsoft.com/office/officeart/2005/8/layout/vList3"/>
    <dgm:cxn modelId="{7A71D088-E0B6-48B8-9715-272154F2C09E}" type="presParOf" srcId="{A28CF041-C55F-430E-B36B-992212B9F7F4}" destId="{CC38B5C3-232A-4EE3-AD00-90113F59D74A}" srcOrd="0" destOrd="0" presId="urn:microsoft.com/office/officeart/2005/8/layout/vList3"/>
    <dgm:cxn modelId="{42A459ED-B616-475C-8BD0-70189C224611}" type="presParOf" srcId="{A28CF041-C55F-430E-B36B-992212B9F7F4}" destId="{3F756418-A628-47B8-9EE8-650B53222653}" srcOrd="1" destOrd="0" presId="urn:microsoft.com/office/officeart/2005/8/layout/vList3"/>
    <dgm:cxn modelId="{3B69DFC7-D68C-428A-85F8-3493C294CC22}" type="presParOf" srcId="{7B616D61-05C6-4B35-9032-6204C2983C2E}" destId="{C7AB42BD-4396-4BB4-9B2C-4C0742BABA1E}" srcOrd="1" destOrd="0" presId="urn:microsoft.com/office/officeart/2005/8/layout/vList3"/>
    <dgm:cxn modelId="{3C53BEBF-40F0-4589-8988-B65F8C2777E1}" type="presParOf" srcId="{7B616D61-05C6-4B35-9032-6204C2983C2E}" destId="{6123915F-A556-465D-BCDF-CA670792AF5F}" srcOrd="2" destOrd="0" presId="urn:microsoft.com/office/officeart/2005/8/layout/vList3"/>
    <dgm:cxn modelId="{5A0C8851-DEDE-41CF-828F-6B299206A65E}" type="presParOf" srcId="{6123915F-A556-465D-BCDF-CA670792AF5F}" destId="{9B853136-899D-4EDA-A28F-8148111DDC39}" srcOrd="0" destOrd="0" presId="urn:microsoft.com/office/officeart/2005/8/layout/vList3"/>
    <dgm:cxn modelId="{9F63201E-1870-47F7-B14D-AB18C1D726C8}" type="presParOf" srcId="{6123915F-A556-465D-BCDF-CA670792AF5F}" destId="{828108D6-8E0A-4DC2-A90B-814D91BB3814}" srcOrd="1" destOrd="0" presId="urn:microsoft.com/office/officeart/2005/8/layout/vList3"/>
    <dgm:cxn modelId="{70C220F5-C2F2-426B-AD7E-17B0D8AF9363}" type="presParOf" srcId="{7B616D61-05C6-4B35-9032-6204C2983C2E}" destId="{97624F4C-4DC2-43DF-914B-BC0A406DC7BE}" srcOrd="3" destOrd="0" presId="urn:microsoft.com/office/officeart/2005/8/layout/vList3"/>
    <dgm:cxn modelId="{B9ECDE26-D727-4B1C-BB93-FAE50FA584DA}" type="presParOf" srcId="{7B616D61-05C6-4B35-9032-6204C2983C2E}" destId="{DC8C96A4-9F5D-4EE7-91A9-932583A60C27}" srcOrd="4" destOrd="0" presId="urn:microsoft.com/office/officeart/2005/8/layout/vList3"/>
    <dgm:cxn modelId="{C143D6A2-2C2C-45E3-B981-A3316A3FE762}" type="presParOf" srcId="{DC8C96A4-9F5D-4EE7-91A9-932583A60C27}" destId="{75B9AFEE-11EC-483F-A801-4E112F0E475A}" srcOrd="0" destOrd="0" presId="urn:microsoft.com/office/officeart/2005/8/layout/vList3"/>
    <dgm:cxn modelId="{8551A34B-F6CB-436F-A586-60F35641B26A}" type="presParOf" srcId="{DC8C96A4-9F5D-4EE7-91A9-932583A60C27}" destId="{61178042-4E65-4581-BD7E-55789F24E6D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3A225A-9708-4204-9104-EDC8CF558AF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60265FF7-E8C1-49B5-BBF2-02F8789B0BC2}">
      <dgm:prSet phldrT="[Testo]" custT="1"/>
      <dgm:spPr/>
      <dgm:t>
        <a:bodyPr/>
        <a:lstStyle/>
        <a:p>
          <a:pPr>
            <a:buSzPts val="1100"/>
          </a:pPr>
          <a:r>
            <a:rPr lang="en-GB" sz="1200" b="0" i="0" u="none" strike="noStrike" cap="none" dirty="0">
              <a:solidFill>
                <a:schemeClr val="tx1"/>
              </a:solidFill>
              <a:latin typeface="Fira Sans Condensed ExtraBold"/>
              <a:ea typeface="Fira Sans Condensed ExtraBold"/>
              <a:cs typeface="Fira Sans Condensed ExtraBold"/>
              <a:sym typeface="Fira Sans Condensed ExtraBold"/>
            </a:rPr>
            <a:t>Basic agent functionalities</a:t>
          </a:r>
        </a:p>
        <a:p>
          <a:pPr>
            <a:buSzPts val="1100"/>
          </a:pP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Verify</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qualitative </a:t>
          </a: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expectations</a:t>
          </a:r>
          <a:endParaRPr lang="en-GB" sz="1200" b="0" i="0" u="none" strike="noStrike" cap="none" dirty="0">
            <a:solidFill>
              <a:schemeClr val="tx1"/>
            </a:solidFill>
            <a:latin typeface="Fira Sans Condensed ExtraBold"/>
            <a:ea typeface="Fira Sans Condensed ExtraBold"/>
            <a:cs typeface="Fira Sans Condensed ExtraBold"/>
            <a:sym typeface="Fira Sans Condensed ExtraBold"/>
          </a:endParaRPr>
        </a:p>
        <a:p>
          <a:pPr>
            <a:buSzPts val="1100"/>
          </a:pP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Assess</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statistical</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properties</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of the system</a:t>
          </a:r>
          <a:endParaRPr lang="en-GB" sz="1200" dirty="0">
            <a:solidFill>
              <a:schemeClr val="tx1"/>
            </a:solidFill>
          </a:endParaRPr>
        </a:p>
      </dgm:t>
    </dgm:pt>
    <dgm:pt modelId="{B642F13F-CEF0-4751-9C78-30C3A8F9FD01}" type="parTrans" cxnId="{14E30F07-F6AE-4E0D-B109-C6985E41267F}">
      <dgm:prSet/>
      <dgm:spPr/>
      <dgm:t>
        <a:bodyPr/>
        <a:lstStyle/>
        <a:p>
          <a:endParaRPr lang="en-GB"/>
        </a:p>
      </dgm:t>
    </dgm:pt>
    <dgm:pt modelId="{D7A3F348-31D4-4C78-A2B8-36A5164A6DF0}" type="sibTrans" cxnId="{14E30F07-F6AE-4E0D-B109-C6985E41267F}">
      <dgm:prSet/>
      <dgm:spPr/>
      <dgm:t>
        <a:bodyPr/>
        <a:lstStyle/>
        <a:p>
          <a:endParaRPr lang="en-GB"/>
        </a:p>
      </dgm:t>
    </dgm:pt>
    <dgm:pt modelId="{2B10F097-8048-4AE1-88C6-F322DA499063}">
      <dgm:prSet phldrT="[Testo]" custT="1"/>
      <dgm:spPr/>
      <dgm:t>
        <a:bodyPr/>
        <a:lstStyle/>
        <a:p>
          <a:pPr>
            <a:buSzPts val="1100"/>
            <a:buChar char="•"/>
          </a:pPr>
          <a:r>
            <a:rPr lang="it-IT" sz="1200" b="0" i="0" u="none" strike="noStrike" cap="none" dirty="0" err="1">
              <a:solidFill>
                <a:schemeClr val="tx1"/>
              </a:solidFill>
              <a:latin typeface="Fira Sans Condensed ExtraBold"/>
              <a:ea typeface="Fira Sans Condensed ExtraBold"/>
              <a:cs typeface="Fira Sans Condensed ExtraBold"/>
            </a:rPr>
            <a:t>Optimized</a:t>
          </a:r>
          <a:r>
            <a:rPr lang="it-IT" sz="1200" b="0" i="0" u="none" strike="noStrike" cap="none" dirty="0">
              <a:solidFill>
                <a:schemeClr val="tx1"/>
              </a:solidFill>
              <a:latin typeface="Fira Sans Condensed ExtraBold"/>
              <a:ea typeface="Fira Sans Condensed ExtraBold"/>
              <a:cs typeface="Fira Sans Condensed ExtraBold"/>
            </a:rPr>
            <a:t> agent with </a:t>
          </a:r>
          <a:r>
            <a:rPr lang="it-IT" sz="1200" b="0" i="0" u="none" strike="noStrike" cap="none" dirty="0" err="1">
              <a:solidFill>
                <a:schemeClr val="tx1"/>
              </a:solidFill>
              <a:latin typeface="Fira Sans Condensed ExtraBold"/>
              <a:ea typeface="Fira Sans Condensed ExtraBold"/>
              <a:cs typeface="Fira Sans Condensed ExtraBold"/>
            </a:rPr>
            <a:t>heuristics</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refinement</a:t>
          </a:r>
          <a:endParaRPr lang="en-GB" sz="1200" b="0" i="0" u="none" strike="noStrike" cap="none" dirty="0">
            <a:solidFill>
              <a:schemeClr val="tx1"/>
            </a:solidFill>
            <a:latin typeface="Fira Sans Condensed ExtraBold"/>
            <a:ea typeface="Fira Sans Condensed ExtraBold"/>
            <a:cs typeface="Fira Sans Condensed ExtraBold"/>
          </a:endParaRPr>
        </a:p>
        <a:p>
          <a:pPr>
            <a:buSzPts val="1100"/>
            <a:buChar char="•"/>
          </a:pPr>
          <a:r>
            <a:rPr lang="it-IT" sz="1200" b="0" i="0" u="none" strike="noStrike" cap="none" dirty="0" err="1">
              <a:solidFill>
                <a:schemeClr val="tx1"/>
              </a:solidFill>
              <a:latin typeface="Fira Sans Condensed ExtraBold"/>
              <a:ea typeface="Fira Sans Condensed ExtraBold"/>
              <a:cs typeface="Fira Sans Condensed ExtraBold"/>
            </a:rPr>
            <a:t>Verify</a:t>
          </a:r>
          <a:r>
            <a:rPr lang="it-IT" sz="1200" b="0" i="0" u="none" strike="noStrike" cap="none" dirty="0">
              <a:solidFill>
                <a:schemeClr val="tx1"/>
              </a:solidFill>
              <a:latin typeface="Fira Sans Condensed ExtraBold"/>
              <a:ea typeface="Fira Sans Condensed ExtraBold"/>
              <a:cs typeface="Fira Sans Condensed ExtraBold"/>
            </a:rPr>
            <a:t> quantitative </a:t>
          </a:r>
          <a:r>
            <a:rPr lang="it-IT" sz="1200" b="0" i="0" u="none" strike="noStrike" cap="none" dirty="0" err="1">
              <a:solidFill>
                <a:schemeClr val="tx1"/>
              </a:solidFill>
              <a:latin typeface="Fira Sans Condensed ExtraBold"/>
              <a:ea typeface="Fira Sans Condensed ExtraBold"/>
              <a:cs typeface="Fira Sans Condensed ExtraBold"/>
            </a:rPr>
            <a:t>improvement</a:t>
          </a:r>
          <a:endParaRPr lang="en-GB" sz="1200" dirty="0">
            <a:solidFill>
              <a:schemeClr val="tx1"/>
            </a:solidFill>
          </a:endParaRPr>
        </a:p>
      </dgm:t>
    </dgm:pt>
    <dgm:pt modelId="{6DB53B16-6612-4CFE-9524-193D3A7DB106}" type="parTrans" cxnId="{207B82B9-6C4D-43D7-AD68-58B5FC53B454}">
      <dgm:prSet/>
      <dgm:spPr/>
      <dgm:t>
        <a:bodyPr/>
        <a:lstStyle/>
        <a:p>
          <a:endParaRPr lang="en-GB"/>
        </a:p>
      </dgm:t>
    </dgm:pt>
    <dgm:pt modelId="{1A71AF8B-D341-440E-B7D7-E904DD22491B}" type="sibTrans" cxnId="{207B82B9-6C4D-43D7-AD68-58B5FC53B454}">
      <dgm:prSet/>
      <dgm:spPr/>
      <dgm:t>
        <a:bodyPr/>
        <a:lstStyle/>
        <a:p>
          <a:endParaRPr lang="en-GB"/>
        </a:p>
      </dgm:t>
    </dgm:pt>
    <dgm:pt modelId="{8D3B1918-83C2-46AA-BD37-08A3FF49C99D}">
      <dgm:prSet custT="1"/>
      <dgm:spPr/>
      <dgm:t>
        <a:bodyPr/>
        <a:lstStyle/>
        <a:p>
          <a:endParaRPr lang="it-IT" sz="800" b="0" i="0" u="none" strike="noStrike" cap="none" dirty="0">
            <a:solidFill>
              <a:schemeClr val="bg1"/>
            </a:solidFill>
            <a:latin typeface="Fira Sans Condensed ExtraBold"/>
            <a:ea typeface="Fira Sans Condensed ExtraBold"/>
            <a:cs typeface="Fira Sans Condensed ExtraBold"/>
          </a:endParaRPr>
        </a:p>
        <a:p>
          <a:r>
            <a:rPr lang="it-IT" sz="1200" b="0" i="0" u="none" strike="noStrike" cap="none" dirty="0">
              <a:solidFill>
                <a:schemeClr val="tx1"/>
              </a:solidFill>
              <a:latin typeface="Fira Sans Condensed ExtraBold"/>
              <a:ea typeface="Fira Sans Condensed ExtraBold"/>
              <a:cs typeface="Fira Sans Condensed ExtraBold"/>
            </a:rPr>
            <a:t>Agent </a:t>
          </a:r>
          <a:r>
            <a:rPr lang="it-IT" sz="1200" b="0" i="0" u="none" strike="noStrike" cap="none" dirty="0" err="1">
              <a:solidFill>
                <a:schemeClr val="tx1"/>
              </a:solidFill>
              <a:latin typeface="Fira Sans Condensed ExtraBold"/>
              <a:ea typeface="Fira Sans Condensed ExtraBold"/>
              <a:cs typeface="Fira Sans Condensed ExtraBold"/>
            </a:rPr>
            <a:t>parameters</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definition</a:t>
          </a:r>
          <a:endParaRPr lang="it-IT" sz="1200" b="0" i="0" u="none" strike="noStrike" cap="none" dirty="0">
            <a:solidFill>
              <a:schemeClr val="tx1"/>
            </a:solidFill>
            <a:latin typeface="Fira Sans Condensed ExtraBold"/>
            <a:ea typeface="Fira Sans Condensed ExtraBold"/>
            <a:cs typeface="Fira Sans Condensed ExtraBold"/>
          </a:endParaRPr>
        </a:p>
        <a:p>
          <a:r>
            <a:rPr lang="it-IT" sz="1200" b="0" i="0" u="none" strike="noStrike" cap="none" dirty="0" err="1">
              <a:solidFill>
                <a:schemeClr val="tx1"/>
              </a:solidFill>
              <a:latin typeface="Fira Sans Condensed ExtraBold"/>
              <a:ea typeface="Fira Sans Condensed ExtraBold"/>
              <a:cs typeface="Fira Sans Condensed ExtraBold"/>
            </a:rPr>
            <a:t>Further</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improvement</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demonstrating</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effectiveness</a:t>
          </a:r>
          <a:r>
            <a:rPr lang="it-IT" sz="1200" b="0" i="0" u="none" strike="noStrike" cap="none" dirty="0">
              <a:solidFill>
                <a:schemeClr val="tx1"/>
              </a:solidFill>
              <a:latin typeface="Fira Sans Condensed ExtraBold"/>
              <a:ea typeface="Fira Sans Condensed ExtraBold"/>
              <a:cs typeface="Fira Sans Condensed ExtraBold"/>
            </a:rPr>
            <a:t> of learning procedure</a:t>
          </a:r>
        </a:p>
        <a:p>
          <a:endParaRPr lang="en-GB" sz="800" b="0" i="0" u="none" strike="noStrike" cap="none" dirty="0">
            <a:solidFill>
              <a:schemeClr val="bg1"/>
            </a:solidFill>
            <a:latin typeface="Fira Sans Condensed ExtraBold"/>
            <a:ea typeface="Fira Sans Condensed ExtraBold"/>
            <a:cs typeface="Fira Sans Condensed ExtraBold"/>
          </a:endParaRPr>
        </a:p>
      </dgm:t>
    </dgm:pt>
    <dgm:pt modelId="{1B24F3CD-8A69-4938-9371-74E6F9E55202}" type="parTrans" cxnId="{00CD600C-45EC-48D7-B958-7DFBCE512666}">
      <dgm:prSet/>
      <dgm:spPr/>
      <dgm:t>
        <a:bodyPr/>
        <a:lstStyle/>
        <a:p>
          <a:endParaRPr lang="en-GB"/>
        </a:p>
      </dgm:t>
    </dgm:pt>
    <dgm:pt modelId="{3C7084E6-F931-4518-BE75-E1E521DB0A59}" type="sibTrans" cxnId="{00CD600C-45EC-48D7-B958-7DFBCE512666}">
      <dgm:prSet/>
      <dgm:spPr/>
      <dgm:t>
        <a:bodyPr/>
        <a:lstStyle/>
        <a:p>
          <a:endParaRPr lang="en-GB"/>
        </a:p>
      </dgm:t>
    </dgm:pt>
    <dgm:pt modelId="{839A3BAC-C778-4A07-8E48-734C5B8A046B}" type="pres">
      <dgm:prSet presAssocID="{FD3A225A-9708-4204-9104-EDC8CF558AFF}" presName="Name0" presStyleCnt="0">
        <dgm:presLayoutVars>
          <dgm:chMax val="7"/>
          <dgm:chPref val="7"/>
          <dgm:dir/>
        </dgm:presLayoutVars>
      </dgm:prSet>
      <dgm:spPr/>
    </dgm:pt>
    <dgm:pt modelId="{815DB7C5-7374-4586-BEDA-1A90525AEECD}" type="pres">
      <dgm:prSet presAssocID="{FD3A225A-9708-4204-9104-EDC8CF558AFF}" presName="Name1" presStyleCnt="0"/>
      <dgm:spPr/>
    </dgm:pt>
    <dgm:pt modelId="{5CC612AF-77E0-463C-8BFD-EAB49CF6F69F}" type="pres">
      <dgm:prSet presAssocID="{FD3A225A-9708-4204-9104-EDC8CF558AFF}" presName="cycle" presStyleCnt="0"/>
      <dgm:spPr/>
    </dgm:pt>
    <dgm:pt modelId="{ED6E6044-E2EB-477F-9268-657C3B52C7C9}" type="pres">
      <dgm:prSet presAssocID="{FD3A225A-9708-4204-9104-EDC8CF558AFF}" presName="srcNode" presStyleLbl="node1" presStyleIdx="0" presStyleCnt="3"/>
      <dgm:spPr/>
    </dgm:pt>
    <dgm:pt modelId="{8EE1DDBB-21CF-4D3F-90D4-8AA3191B8592}" type="pres">
      <dgm:prSet presAssocID="{FD3A225A-9708-4204-9104-EDC8CF558AFF}" presName="conn" presStyleLbl="parChTrans1D2" presStyleIdx="0" presStyleCnt="1"/>
      <dgm:spPr/>
    </dgm:pt>
    <dgm:pt modelId="{8DBEE48C-C7DD-4EF0-9FFD-A488751F13EB}" type="pres">
      <dgm:prSet presAssocID="{FD3A225A-9708-4204-9104-EDC8CF558AFF}" presName="extraNode" presStyleLbl="node1" presStyleIdx="0" presStyleCnt="3"/>
      <dgm:spPr/>
    </dgm:pt>
    <dgm:pt modelId="{AFD325E9-5B4F-48C2-BEB5-032FEB05D487}" type="pres">
      <dgm:prSet presAssocID="{FD3A225A-9708-4204-9104-EDC8CF558AFF}" presName="dstNode" presStyleLbl="node1" presStyleIdx="0" presStyleCnt="3"/>
      <dgm:spPr/>
    </dgm:pt>
    <dgm:pt modelId="{535C1ACC-0827-4F8C-9FC0-BB11D248C53A}" type="pres">
      <dgm:prSet presAssocID="{60265FF7-E8C1-49B5-BBF2-02F8789B0BC2}" presName="text_1" presStyleLbl="node1" presStyleIdx="0" presStyleCnt="3">
        <dgm:presLayoutVars>
          <dgm:bulletEnabled val="1"/>
        </dgm:presLayoutVars>
      </dgm:prSet>
      <dgm:spPr/>
    </dgm:pt>
    <dgm:pt modelId="{4438D96B-A86C-435A-BD60-D39031E24B93}" type="pres">
      <dgm:prSet presAssocID="{60265FF7-E8C1-49B5-BBF2-02F8789B0BC2}" presName="accent_1" presStyleCnt="0"/>
      <dgm:spPr/>
    </dgm:pt>
    <dgm:pt modelId="{3040698D-D0B5-48F9-A7BF-27462F2CA3B1}" type="pres">
      <dgm:prSet presAssocID="{60265FF7-E8C1-49B5-BBF2-02F8789B0BC2}" presName="accentRepeatNode" presStyleLbl="solidFgAcc1" presStyleIdx="0" presStyleCnt="3"/>
      <dgm:spPr>
        <a:solidFill>
          <a:schemeClr val="tx2"/>
        </a:solidFill>
      </dgm:spPr>
    </dgm:pt>
    <dgm:pt modelId="{41965EF1-6312-4636-9B03-F5EB97D99479}" type="pres">
      <dgm:prSet presAssocID="{2B10F097-8048-4AE1-88C6-F322DA499063}" presName="text_2" presStyleLbl="node1" presStyleIdx="1" presStyleCnt="3">
        <dgm:presLayoutVars>
          <dgm:bulletEnabled val="1"/>
        </dgm:presLayoutVars>
      </dgm:prSet>
      <dgm:spPr/>
    </dgm:pt>
    <dgm:pt modelId="{2E71D065-DD4B-45B8-8F78-B572829D72FA}" type="pres">
      <dgm:prSet presAssocID="{2B10F097-8048-4AE1-88C6-F322DA499063}" presName="accent_2" presStyleCnt="0"/>
      <dgm:spPr/>
    </dgm:pt>
    <dgm:pt modelId="{45E64363-F7A6-4BD8-B6EC-CD4581B3ACE9}" type="pres">
      <dgm:prSet presAssocID="{2B10F097-8048-4AE1-88C6-F322DA499063}" presName="accentRepeatNode" presStyleLbl="solidFgAcc1" presStyleIdx="1" presStyleCnt="3"/>
      <dgm:spPr>
        <a:solidFill>
          <a:schemeClr val="tx2"/>
        </a:solidFill>
      </dgm:spPr>
    </dgm:pt>
    <dgm:pt modelId="{DFDB6CD3-5996-4708-A1B8-B56F565CA5FD}" type="pres">
      <dgm:prSet presAssocID="{8D3B1918-83C2-46AA-BD37-08A3FF49C99D}" presName="text_3" presStyleLbl="node1" presStyleIdx="2" presStyleCnt="3">
        <dgm:presLayoutVars>
          <dgm:bulletEnabled val="1"/>
        </dgm:presLayoutVars>
      </dgm:prSet>
      <dgm:spPr/>
    </dgm:pt>
    <dgm:pt modelId="{3537478A-CBE7-4032-9679-739F201ADC8D}" type="pres">
      <dgm:prSet presAssocID="{8D3B1918-83C2-46AA-BD37-08A3FF49C99D}" presName="accent_3" presStyleCnt="0"/>
      <dgm:spPr/>
    </dgm:pt>
    <dgm:pt modelId="{327D4ECC-ACAE-43B7-A890-3B5A4A4D8441}" type="pres">
      <dgm:prSet presAssocID="{8D3B1918-83C2-46AA-BD37-08A3FF49C99D}" presName="accentRepeatNode" presStyleLbl="solidFgAcc1" presStyleIdx="2" presStyleCnt="3"/>
      <dgm:spPr>
        <a:solidFill>
          <a:schemeClr val="tx2"/>
        </a:solidFill>
      </dgm:spPr>
    </dgm:pt>
  </dgm:ptLst>
  <dgm:cxnLst>
    <dgm:cxn modelId="{14E30F07-F6AE-4E0D-B109-C6985E41267F}" srcId="{FD3A225A-9708-4204-9104-EDC8CF558AFF}" destId="{60265FF7-E8C1-49B5-BBF2-02F8789B0BC2}" srcOrd="0" destOrd="0" parTransId="{B642F13F-CEF0-4751-9C78-30C3A8F9FD01}" sibTransId="{D7A3F348-31D4-4C78-A2B8-36A5164A6DF0}"/>
    <dgm:cxn modelId="{00CD600C-45EC-48D7-B958-7DFBCE512666}" srcId="{FD3A225A-9708-4204-9104-EDC8CF558AFF}" destId="{8D3B1918-83C2-46AA-BD37-08A3FF49C99D}" srcOrd="2" destOrd="0" parTransId="{1B24F3CD-8A69-4938-9371-74E6F9E55202}" sibTransId="{3C7084E6-F931-4518-BE75-E1E521DB0A59}"/>
    <dgm:cxn modelId="{6FC04F59-BA63-4733-98F7-A9B4646E3117}" type="presOf" srcId="{2B10F097-8048-4AE1-88C6-F322DA499063}" destId="{41965EF1-6312-4636-9B03-F5EB97D99479}" srcOrd="0" destOrd="0" presId="urn:microsoft.com/office/officeart/2008/layout/VerticalCurvedList"/>
    <dgm:cxn modelId="{330E4A89-4729-46DB-B8DF-9239CB8BCDE4}" type="presOf" srcId="{60265FF7-E8C1-49B5-BBF2-02F8789B0BC2}" destId="{535C1ACC-0827-4F8C-9FC0-BB11D248C53A}" srcOrd="0" destOrd="0" presId="urn:microsoft.com/office/officeart/2008/layout/VerticalCurvedList"/>
    <dgm:cxn modelId="{E49887B7-667D-40C8-B321-7C81C7C2137A}" type="presOf" srcId="{8D3B1918-83C2-46AA-BD37-08A3FF49C99D}" destId="{DFDB6CD3-5996-4708-A1B8-B56F565CA5FD}" srcOrd="0" destOrd="0" presId="urn:microsoft.com/office/officeart/2008/layout/VerticalCurvedList"/>
    <dgm:cxn modelId="{207B82B9-6C4D-43D7-AD68-58B5FC53B454}" srcId="{FD3A225A-9708-4204-9104-EDC8CF558AFF}" destId="{2B10F097-8048-4AE1-88C6-F322DA499063}" srcOrd="1" destOrd="0" parTransId="{6DB53B16-6612-4CFE-9524-193D3A7DB106}" sibTransId="{1A71AF8B-D341-440E-B7D7-E904DD22491B}"/>
    <dgm:cxn modelId="{832896DD-0F2E-4C20-AA7E-42F022B04D60}" type="presOf" srcId="{D7A3F348-31D4-4C78-A2B8-36A5164A6DF0}" destId="{8EE1DDBB-21CF-4D3F-90D4-8AA3191B8592}" srcOrd="0" destOrd="0" presId="urn:microsoft.com/office/officeart/2008/layout/VerticalCurvedList"/>
    <dgm:cxn modelId="{4F7CBEF3-DD6B-44DA-AA4E-FD9A2FBD6A13}" type="presOf" srcId="{FD3A225A-9708-4204-9104-EDC8CF558AFF}" destId="{839A3BAC-C778-4A07-8E48-734C5B8A046B}" srcOrd="0" destOrd="0" presId="urn:microsoft.com/office/officeart/2008/layout/VerticalCurvedList"/>
    <dgm:cxn modelId="{4B01EA69-21F0-4F84-89BF-B0905C429AA0}" type="presParOf" srcId="{839A3BAC-C778-4A07-8E48-734C5B8A046B}" destId="{815DB7C5-7374-4586-BEDA-1A90525AEECD}" srcOrd="0" destOrd="0" presId="urn:microsoft.com/office/officeart/2008/layout/VerticalCurvedList"/>
    <dgm:cxn modelId="{26CB94D6-B1AC-4FEF-ADDB-E281DC3188CF}" type="presParOf" srcId="{815DB7C5-7374-4586-BEDA-1A90525AEECD}" destId="{5CC612AF-77E0-463C-8BFD-EAB49CF6F69F}" srcOrd="0" destOrd="0" presId="urn:microsoft.com/office/officeart/2008/layout/VerticalCurvedList"/>
    <dgm:cxn modelId="{F0267E5A-5193-45C5-A2DB-13E020033C3D}" type="presParOf" srcId="{5CC612AF-77E0-463C-8BFD-EAB49CF6F69F}" destId="{ED6E6044-E2EB-477F-9268-657C3B52C7C9}" srcOrd="0" destOrd="0" presId="urn:microsoft.com/office/officeart/2008/layout/VerticalCurvedList"/>
    <dgm:cxn modelId="{12D2BDB0-518C-4C61-8721-487E5CEC2141}" type="presParOf" srcId="{5CC612AF-77E0-463C-8BFD-EAB49CF6F69F}" destId="{8EE1DDBB-21CF-4D3F-90D4-8AA3191B8592}" srcOrd="1" destOrd="0" presId="urn:microsoft.com/office/officeart/2008/layout/VerticalCurvedList"/>
    <dgm:cxn modelId="{FCECECBD-6DB8-4DAA-A159-0FB22FCF19CD}" type="presParOf" srcId="{5CC612AF-77E0-463C-8BFD-EAB49CF6F69F}" destId="{8DBEE48C-C7DD-4EF0-9FFD-A488751F13EB}" srcOrd="2" destOrd="0" presId="urn:microsoft.com/office/officeart/2008/layout/VerticalCurvedList"/>
    <dgm:cxn modelId="{D5D0F02E-10EB-47F3-A41A-D46756A84438}" type="presParOf" srcId="{5CC612AF-77E0-463C-8BFD-EAB49CF6F69F}" destId="{AFD325E9-5B4F-48C2-BEB5-032FEB05D487}" srcOrd="3" destOrd="0" presId="urn:microsoft.com/office/officeart/2008/layout/VerticalCurvedList"/>
    <dgm:cxn modelId="{8A7B76D8-FC91-4957-A9BD-E545A13219B9}" type="presParOf" srcId="{815DB7C5-7374-4586-BEDA-1A90525AEECD}" destId="{535C1ACC-0827-4F8C-9FC0-BB11D248C53A}" srcOrd="1" destOrd="0" presId="urn:microsoft.com/office/officeart/2008/layout/VerticalCurvedList"/>
    <dgm:cxn modelId="{770FC0BD-CA60-4C8C-9C6D-59FACCD399B3}" type="presParOf" srcId="{815DB7C5-7374-4586-BEDA-1A90525AEECD}" destId="{4438D96B-A86C-435A-BD60-D39031E24B93}" srcOrd="2" destOrd="0" presId="urn:microsoft.com/office/officeart/2008/layout/VerticalCurvedList"/>
    <dgm:cxn modelId="{970F6A21-0ADC-41B0-AB1E-415381ED5640}" type="presParOf" srcId="{4438D96B-A86C-435A-BD60-D39031E24B93}" destId="{3040698D-D0B5-48F9-A7BF-27462F2CA3B1}" srcOrd="0" destOrd="0" presId="urn:microsoft.com/office/officeart/2008/layout/VerticalCurvedList"/>
    <dgm:cxn modelId="{CFC84D5A-79C0-4AFA-83DE-A3DCDBAA0584}" type="presParOf" srcId="{815DB7C5-7374-4586-BEDA-1A90525AEECD}" destId="{41965EF1-6312-4636-9B03-F5EB97D99479}" srcOrd="3" destOrd="0" presId="urn:microsoft.com/office/officeart/2008/layout/VerticalCurvedList"/>
    <dgm:cxn modelId="{DA48E433-7722-43CE-9AFB-BFAF0CC9CB7C}" type="presParOf" srcId="{815DB7C5-7374-4586-BEDA-1A90525AEECD}" destId="{2E71D065-DD4B-45B8-8F78-B572829D72FA}" srcOrd="4" destOrd="0" presId="urn:microsoft.com/office/officeart/2008/layout/VerticalCurvedList"/>
    <dgm:cxn modelId="{EA1F565E-0C96-4E65-8B4D-59C554001746}" type="presParOf" srcId="{2E71D065-DD4B-45B8-8F78-B572829D72FA}" destId="{45E64363-F7A6-4BD8-B6EC-CD4581B3ACE9}" srcOrd="0" destOrd="0" presId="urn:microsoft.com/office/officeart/2008/layout/VerticalCurvedList"/>
    <dgm:cxn modelId="{A71A0E0C-4411-46BF-B65B-666400C84315}" type="presParOf" srcId="{815DB7C5-7374-4586-BEDA-1A90525AEECD}" destId="{DFDB6CD3-5996-4708-A1B8-B56F565CA5FD}" srcOrd="5" destOrd="0" presId="urn:microsoft.com/office/officeart/2008/layout/VerticalCurvedList"/>
    <dgm:cxn modelId="{47E7D1D5-291B-48D0-86E5-C1BDB8B64562}" type="presParOf" srcId="{815DB7C5-7374-4586-BEDA-1A90525AEECD}" destId="{3537478A-CBE7-4032-9679-739F201ADC8D}" srcOrd="6" destOrd="0" presId="urn:microsoft.com/office/officeart/2008/layout/VerticalCurvedList"/>
    <dgm:cxn modelId="{2B87E658-354F-4C8F-8403-8152C7FEB622}" type="presParOf" srcId="{3537478A-CBE7-4032-9679-739F201ADC8D}" destId="{327D4ECC-ACAE-43B7-A890-3B5A4A4D844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81A888-9553-4E24-88BB-D94C4824DED4}" type="doc">
      <dgm:prSet loTypeId="urn:microsoft.com/office/officeart/2005/8/layout/vList3" loCatId="picture" qsTypeId="urn:microsoft.com/office/officeart/2005/8/quickstyle/simple1" qsCatId="simple" csTypeId="urn:microsoft.com/office/officeart/2005/8/colors/accent1_2" csCatId="accent1" phldr="1"/>
      <dgm:spPr/>
    </dgm:pt>
    <dgm:pt modelId="{0236FF8C-AAFA-4206-BD88-AEF872B14436}">
      <dgm:prSet phldrT="[Testo]" custT="1"/>
      <dgm:spPr/>
      <dgm:t>
        <a:bodyPr/>
        <a:lstStyle/>
        <a:p>
          <a:r>
            <a:rPr lang="it-IT" sz="1800" b="0" i="0" u="none" strike="noStrike" cap="none" dirty="0">
              <a:solidFill>
                <a:schemeClr val="tx1"/>
              </a:solidFill>
              <a:latin typeface="Fira Sans Condensed"/>
              <a:ea typeface="Fira Sans Condensed"/>
              <a:cs typeface="Fira Sans Condensed"/>
              <a:sym typeface="Fira Sans Condensed"/>
            </a:rPr>
            <a:t>Hill Climb</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8029DA1E-F043-47CC-BB8A-4B5C89F1096D}" type="parTrans" cxnId="{CD1C3114-9F0C-4016-AE89-A71B79DF821E}">
      <dgm:prSet/>
      <dgm:spPr/>
      <dgm:t>
        <a:bodyPr/>
        <a:lstStyle/>
        <a:p>
          <a:endParaRPr lang="en-GB"/>
        </a:p>
      </dgm:t>
    </dgm:pt>
    <dgm:pt modelId="{13A69DB6-FB46-4939-98DE-C0EAC86D2D70}" type="sibTrans" cxnId="{CD1C3114-9F0C-4016-AE89-A71B79DF821E}">
      <dgm:prSet/>
      <dgm:spPr/>
      <dgm:t>
        <a:bodyPr/>
        <a:lstStyle/>
        <a:p>
          <a:endParaRPr lang="en-GB"/>
        </a:p>
      </dgm:t>
    </dgm:pt>
    <dgm:pt modelId="{976A10F7-CA01-427C-9E95-171F956770FA}">
      <dgm:prSet phldrT="[Testo]" custT="1"/>
      <dgm:spPr/>
      <dgm:t>
        <a:bodyPr/>
        <a:lstStyle/>
        <a:p>
          <a:r>
            <a:rPr lang="it-IT" sz="1800" b="0" i="0" u="none" strike="noStrike" cap="none" dirty="0" err="1">
              <a:solidFill>
                <a:schemeClr val="tx1"/>
              </a:solidFill>
              <a:latin typeface="Fira Sans Condensed"/>
              <a:ea typeface="Fira Sans Condensed"/>
              <a:cs typeface="Fira Sans Condensed"/>
              <a:sym typeface="Fira Sans Condensed"/>
            </a:rPr>
            <a:t>Stochastic</a:t>
          </a:r>
          <a:r>
            <a:rPr lang="it-IT" sz="1800" b="0" i="0" u="none" strike="noStrike" cap="none" dirty="0">
              <a:solidFill>
                <a:schemeClr val="tx1"/>
              </a:solidFill>
              <a:latin typeface="Fira Sans Condensed"/>
              <a:ea typeface="Fira Sans Condensed"/>
              <a:cs typeface="Fira Sans Condensed"/>
              <a:sym typeface="Fira Sans Condensed"/>
            </a:rPr>
            <a:t> Hill Climb</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BCA620EA-24EA-4021-9299-54D4A11F936F}" type="parTrans" cxnId="{93F12E98-144E-4A20-9C8D-FEA53701BB22}">
      <dgm:prSet/>
      <dgm:spPr/>
      <dgm:t>
        <a:bodyPr/>
        <a:lstStyle/>
        <a:p>
          <a:endParaRPr lang="en-GB"/>
        </a:p>
      </dgm:t>
    </dgm:pt>
    <dgm:pt modelId="{14C783FA-FBA3-4F93-9E28-44EEF8A62F68}" type="sibTrans" cxnId="{93F12E98-144E-4A20-9C8D-FEA53701BB22}">
      <dgm:prSet/>
      <dgm:spPr/>
      <dgm:t>
        <a:bodyPr/>
        <a:lstStyle/>
        <a:p>
          <a:endParaRPr lang="en-GB"/>
        </a:p>
      </dgm:t>
    </dgm:pt>
    <dgm:pt modelId="{B4DC1462-4CAB-4A5D-9B17-6157D3276E29}">
      <dgm:prSet phldrT="[Testo]" custT="1"/>
      <dgm:spPr/>
      <dgm:t>
        <a:bodyPr/>
        <a:lstStyle/>
        <a:p>
          <a:r>
            <a:rPr lang="it-IT" sz="1800" b="0" i="0" u="none" strike="noStrike" cap="none" dirty="0">
              <a:solidFill>
                <a:schemeClr val="tx1"/>
              </a:solidFill>
              <a:latin typeface="Fira Sans Condensed"/>
              <a:ea typeface="Fira Sans Condensed"/>
              <a:cs typeface="Fira Sans Condensed"/>
              <a:sym typeface="Fira Sans Condensed"/>
            </a:rPr>
            <a:t>First Choice Hill Climb</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D9C4DF23-B931-4EA4-84A0-18145D2401B0}" type="parTrans" cxnId="{BCA6E651-D839-496E-9306-7090AA381D53}">
      <dgm:prSet/>
      <dgm:spPr/>
      <dgm:t>
        <a:bodyPr/>
        <a:lstStyle/>
        <a:p>
          <a:endParaRPr lang="en-GB"/>
        </a:p>
      </dgm:t>
    </dgm:pt>
    <dgm:pt modelId="{B00DE6F2-626C-4AE1-B64B-CD1BC149F806}" type="sibTrans" cxnId="{BCA6E651-D839-496E-9306-7090AA381D53}">
      <dgm:prSet/>
      <dgm:spPr/>
      <dgm:t>
        <a:bodyPr/>
        <a:lstStyle/>
        <a:p>
          <a:endParaRPr lang="en-GB"/>
        </a:p>
      </dgm:t>
    </dgm:pt>
    <dgm:pt modelId="{7B616D61-05C6-4B35-9032-6204C2983C2E}" type="pres">
      <dgm:prSet presAssocID="{6081A888-9553-4E24-88BB-D94C4824DED4}" presName="linearFlow" presStyleCnt="0">
        <dgm:presLayoutVars>
          <dgm:dir/>
          <dgm:resizeHandles val="exact"/>
        </dgm:presLayoutVars>
      </dgm:prSet>
      <dgm:spPr/>
    </dgm:pt>
    <dgm:pt modelId="{A28CF041-C55F-430E-B36B-992212B9F7F4}" type="pres">
      <dgm:prSet presAssocID="{0236FF8C-AAFA-4206-BD88-AEF872B14436}" presName="composite" presStyleCnt="0"/>
      <dgm:spPr/>
    </dgm:pt>
    <dgm:pt modelId="{CC38B5C3-232A-4EE3-AD00-90113F59D74A}" type="pres">
      <dgm:prSet presAssocID="{0236FF8C-AAFA-4206-BD88-AEF872B14436}" presName="imgShp" presStyleLbl="fgImgPlace1" presStyleIdx="0" presStyleCnt="3"/>
      <dgm:spPr>
        <a:solidFill>
          <a:schemeClr val="tx2"/>
        </a:solidFill>
        <a:ln>
          <a:solidFill>
            <a:schemeClr val="accent1"/>
          </a:solidFill>
        </a:ln>
      </dgm:spPr>
      <dgm:extLst>
        <a:ext uri="{E40237B7-FDA0-4F09-8148-C483321AD2D9}">
          <dgm14:cNvPr xmlns:dgm14="http://schemas.microsoft.com/office/drawing/2010/diagram" id="0" name="" descr="Scacchi"/>
        </a:ext>
      </dgm:extLst>
    </dgm:pt>
    <dgm:pt modelId="{3F756418-A628-47B8-9EE8-650B53222653}" type="pres">
      <dgm:prSet presAssocID="{0236FF8C-AAFA-4206-BD88-AEF872B14436}" presName="txShp" presStyleLbl="node1" presStyleIdx="0" presStyleCnt="3">
        <dgm:presLayoutVars>
          <dgm:bulletEnabled val="1"/>
        </dgm:presLayoutVars>
      </dgm:prSet>
      <dgm:spPr/>
    </dgm:pt>
    <dgm:pt modelId="{C7AB42BD-4396-4BB4-9B2C-4C0742BABA1E}" type="pres">
      <dgm:prSet presAssocID="{13A69DB6-FB46-4939-98DE-C0EAC86D2D70}" presName="spacing" presStyleCnt="0"/>
      <dgm:spPr/>
    </dgm:pt>
    <dgm:pt modelId="{6123915F-A556-465D-BCDF-CA670792AF5F}" type="pres">
      <dgm:prSet presAssocID="{976A10F7-CA01-427C-9E95-171F956770FA}" presName="composite" presStyleCnt="0"/>
      <dgm:spPr/>
    </dgm:pt>
    <dgm:pt modelId="{9B853136-899D-4EDA-A28F-8148111DDC39}" type="pres">
      <dgm:prSet presAssocID="{976A10F7-CA01-427C-9E95-171F956770FA}" presName="imgShp" presStyleLbl="fgImgPlace1" presStyleIdx="1" presStyleCnt="3"/>
      <dgm:spPr>
        <a:solidFill>
          <a:schemeClr val="tx2"/>
        </a:solidFill>
        <a:ln>
          <a:solidFill>
            <a:schemeClr val="accent1"/>
          </a:solidFill>
        </a:ln>
      </dgm:spPr>
    </dgm:pt>
    <dgm:pt modelId="{828108D6-8E0A-4DC2-A90B-814D91BB3814}" type="pres">
      <dgm:prSet presAssocID="{976A10F7-CA01-427C-9E95-171F956770FA}" presName="txShp" presStyleLbl="node1" presStyleIdx="1" presStyleCnt="3">
        <dgm:presLayoutVars>
          <dgm:bulletEnabled val="1"/>
        </dgm:presLayoutVars>
      </dgm:prSet>
      <dgm:spPr/>
    </dgm:pt>
    <dgm:pt modelId="{97624F4C-4DC2-43DF-914B-BC0A406DC7BE}" type="pres">
      <dgm:prSet presAssocID="{14C783FA-FBA3-4F93-9E28-44EEF8A62F68}" presName="spacing" presStyleCnt="0"/>
      <dgm:spPr/>
    </dgm:pt>
    <dgm:pt modelId="{DC8C96A4-9F5D-4EE7-91A9-932583A60C27}" type="pres">
      <dgm:prSet presAssocID="{B4DC1462-4CAB-4A5D-9B17-6157D3276E29}" presName="composite" presStyleCnt="0"/>
      <dgm:spPr/>
    </dgm:pt>
    <dgm:pt modelId="{75B9AFEE-11EC-483F-A801-4E112F0E475A}" type="pres">
      <dgm:prSet presAssocID="{B4DC1462-4CAB-4A5D-9B17-6157D3276E29}" presName="imgShp" presStyleLbl="fgImgPlace1" presStyleIdx="2" presStyleCnt="3"/>
      <dgm:spPr>
        <a:solidFill>
          <a:schemeClr val="tx2"/>
        </a:solidFill>
        <a:ln>
          <a:solidFill>
            <a:schemeClr val="accent1"/>
          </a:solidFill>
        </a:ln>
      </dgm:spPr>
    </dgm:pt>
    <dgm:pt modelId="{61178042-4E65-4581-BD7E-55789F24E6DE}" type="pres">
      <dgm:prSet presAssocID="{B4DC1462-4CAB-4A5D-9B17-6157D3276E29}" presName="txShp" presStyleLbl="node1" presStyleIdx="2" presStyleCnt="3">
        <dgm:presLayoutVars>
          <dgm:bulletEnabled val="1"/>
        </dgm:presLayoutVars>
      </dgm:prSet>
      <dgm:spPr/>
    </dgm:pt>
  </dgm:ptLst>
  <dgm:cxnLst>
    <dgm:cxn modelId="{2EC4C812-2F2B-415D-B712-BFAFF0B1FCDA}" type="presOf" srcId="{6081A888-9553-4E24-88BB-D94C4824DED4}" destId="{7B616D61-05C6-4B35-9032-6204C2983C2E}" srcOrd="0" destOrd="0" presId="urn:microsoft.com/office/officeart/2005/8/layout/vList3"/>
    <dgm:cxn modelId="{CD1C3114-9F0C-4016-AE89-A71B79DF821E}" srcId="{6081A888-9553-4E24-88BB-D94C4824DED4}" destId="{0236FF8C-AAFA-4206-BD88-AEF872B14436}" srcOrd="0" destOrd="0" parTransId="{8029DA1E-F043-47CC-BB8A-4B5C89F1096D}" sibTransId="{13A69DB6-FB46-4939-98DE-C0EAC86D2D70}"/>
    <dgm:cxn modelId="{286C9539-EAF3-430B-960D-8013E97D59A6}" type="presOf" srcId="{976A10F7-CA01-427C-9E95-171F956770FA}" destId="{828108D6-8E0A-4DC2-A90B-814D91BB3814}" srcOrd="0" destOrd="0" presId="urn:microsoft.com/office/officeart/2005/8/layout/vList3"/>
    <dgm:cxn modelId="{1863394A-31C7-4700-B4EE-9A3CB6B0CF23}" type="presOf" srcId="{B4DC1462-4CAB-4A5D-9B17-6157D3276E29}" destId="{61178042-4E65-4581-BD7E-55789F24E6DE}" srcOrd="0" destOrd="0" presId="urn:microsoft.com/office/officeart/2005/8/layout/vList3"/>
    <dgm:cxn modelId="{BCA6E651-D839-496E-9306-7090AA381D53}" srcId="{6081A888-9553-4E24-88BB-D94C4824DED4}" destId="{B4DC1462-4CAB-4A5D-9B17-6157D3276E29}" srcOrd="2" destOrd="0" parTransId="{D9C4DF23-B931-4EA4-84A0-18145D2401B0}" sibTransId="{B00DE6F2-626C-4AE1-B64B-CD1BC149F806}"/>
    <dgm:cxn modelId="{93F12E98-144E-4A20-9C8D-FEA53701BB22}" srcId="{6081A888-9553-4E24-88BB-D94C4824DED4}" destId="{976A10F7-CA01-427C-9E95-171F956770FA}" srcOrd="1" destOrd="0" parTransId="{BCA620EA-24EA-4021-9299-54D4A11F936F}" sibTransId="{14C783FA-FBA3-4F93-9E28-44EEF8A62F68}"/>
    <dgm:cxn modelId="{F05C099A-C9C2-4064-B43C-EFD0DF7D0268}" type="presOf" srcId="{0236FF8C-AAFA-4206-BD88-AEF872B14436}" destId="{3F756418-A628-47B8-9EE8-650B53222653}" srcOrd="0" destOrd="0" presId="urn:microsoft.com/office/officeart/2005/8/layout/vList3"/>
    <dgm:cxn modelId="{F10F92AA-E440-4DCD-B40A-150F26F4380E}" type="presParOf" srcId="{7B616D61-05C6-4B35-9032-6204C2983C2E}" destId="{A28CF041-C55F-430E-B36B-992212B9F7F4}" srcOrd="0" destOrd="0" presId="urn:microsoft.com/office/officeart/2005/8/layout/vList3"/>
    <dgm:cxn modelId="{7A71D088-E0B6-48B8-9715-272154F2C09E}" type="presParOf" srcId="{A28CF041-C55F-430E-B36B-992212B9F7F4}" destId="{CC38B5C3-232A-4EE3-AD00-90113F59D74A}" srcOrd="0" destOrd="0" presId="urn:microsoft.com/office/officeart/2005/8/layout/vList3"/>
    <dgm:cxn modelId="{42A459ED-B616-475C-8BD0-70189C224611}" type="presParOf" srcId="{A28CF041-C55F-430E-B36B-992212B9F7F4}" destId="{3F756418-A628-47B8-9EE8-650B53222653}" srcOrd="1" destOrd="0" presId="urn:microsoft.com/office/officeart/2005/8/layout/vList3"/>
    <dgm:cxn modelId="{3B69DFC7-D68C-428A-85F8-3493C294CC22}" type="presParOf" srcId="{7B616D61-05C6-4B35-9032-6204C2983C2E}" destId="{C7AB42BD-4396-4BB4-9B2C-4C0742BABA1E}" srcOrd="1" destOrd="0" presId="urn:microsoft.com/office/officeart/2005/8/layout/vList3"/>
    <dgm:cxn modelId="{3C53BEBF-40F0-4589-8988-B65F8C2777E1}" type="presParOf" srcId="{7B616D61-05C6-4B35-9032-6204C2983C2E}" destId="{6123915F-A556-465D-BCDF-CA670792AF5F}" srcOrd="2" destOrd="0" presId="urn:microsoft.com/office/officeart/2005/8/layout/vList3"/>
    <dgm:cxn modelId="{5A0C8851-DEDE-41CF-828F-6B299206A65E}" type="presParOf" srcId="{6123915F-A556-465D-BCDF-CA670792AF5F}" destId="{9B853136-899D-4EDA-A28F-8148111DDC39}" srcOrd="0" destOrd="0" presId="urn:microsoft.com/office/officeart/2005/8/layout/vList3"/>
    <dgm:cxn modelId="{9F63201E-1870-47F7-B14D-AB18C1D726C8}" type="presParOf" srcId="{6123915F-A556-465D-BCDF-CA670792AF5F}" destId="{828108D6-8E0A-4DC2-A90B-814D91BB3814}" srcOrd="1" destOrd="0" presId="urn:microsoft.com/office/officeart/2005/8/layout/vList3"/>
    <dgm:cxn modelId="{70C220F5-C2F2-426B-AD7E-17B0D8AF9363}" type="presParOf" srcId="{7B616D61-05C6-4B35-9032-6204C2983C2E}" destId="{97624F4C-4DC2-43DF-914B-BC0A406DC7BE}" srcOrd="3" destOrd="0" presId="urn:microsoft.com/office/officeart/2005/8/layout/vList3"/>
    <dgm:cxn modelId="{B9ECDE26-D727-4B1C-BB93-FAE50FA584DA}" type="presParOf" srcId="{7B616D61-05C6-4B35-9032-6204C2983C2E}" destId="{DC8C96A4-9F5D-4EE7-91A9-932583A60C27}" srcOrd="4" destOrd="0" presId="urn:microsoft.com/office/officeart/2005/8/layout/vList3"/>
    <dgm:cxn modelId="{C143D6A2-2C2C-45E3-B981-A3316A3FE762}" type="presParOf" srcId="{DC8C96A4-9F5D-4EE7-91A9-932583A60C27}" destId="{75B9AFEE-11EC-483F-A801-4E112F0E475A}" srcOrd="0" destOrd="0" presId="urn:microsoft.com/office/officeart/2005/8/layout/vList3"/>
    <dgm:cxn modelId="{8551A34B-F6CB-436F-A586-60F35641B26A}" type="presParOf" srcId="{DC8C96A4-9F5D-4EE7-91A9-932583A60C27}" destId="{61178042-4E65-4581-BD7E-55789F24E6D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56418-A628-47B8-9EE8-650B53222653}">
      <dsp:nvSpPr>
        <dsp:cNvPr id="0" name=""/>
        <dsp:cNvSpPr/>
      </dsp:nvSpPr>
      <dsp:spPr>
        <a:xfrm rot="10800000">
          <a:off x="991367" y="243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err="1">
              <a:solidFill>
                <a:schemeClr val="tx1"/>
              </a:solidFill>
              <a:latin typeface="Fira Sans Condensed"/>
              <a:ea typeface="Fira Sans Condensed"/>
              <a:cs typeface="Fira Sans Condensed"/>
              <a:sym typeface="Fira Sans Condensed"/>
            </a:rPr>
            <a:t>Adversarial</a:t>
          </a:r>
          <a:r>
            <a:rPr lang="it-IT" sz="1800" b="0" i="0" u="none" strike="noStrike" kern="1200" cap="none" dirty="0">
              <a:solidFill>
                <a:schemeClr val="tx1"/>
              </a:solidFill>
              <a:latin typeface="Fira Sans Condensed"/>
              <a:ea typeface="Fira Sans Condensed"/>
              <a:cs typeface="Fira Sans Condensed"/>
              <a:sym typeface="Fira Sans Condensed"/>
            </a:rPr>
            <a:t> </a:t>
          </a:r>
          <a:r>
            <a:rPr lang="it-IT" sz="1800" b="0" i="0" u="none" strike="noStrike" kern="1200" cap="none" dirty="0" err="1">
              <a:solidFill>
                <a:schemeClr val="tx1"/>
              </a:solidFill>
              <a:latin typeface="Fira Sans Condensed"/>
              <a:ea typeface="Fira Sans Condensed"/>
              <a:cs typeface="Fira Sans Condensed"/>
              <a:sym typeface="Fira Sans Condensed"/>
            </a:rPr>
            <a:t>search</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34"/>
        <a:ext cx="2750196" cy="954241"/>
      </dsp:txXfrm>
    </dsp:sp>
    <dsp:sp modelId="{CC38B5C3-232A-4EE3-AD00-90113F59D74A}">
      <dsp:nvSpPr>
        <dsp:cNvPr id="0" name=""/>
        <dsp:cNvSpPr/>
      </dsp:nvSpPr>
      <dsp:spPr>
        <a:xfrm>
          <a:off x="514246" y="243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28108D6-8E0A-4DC2-A90B-814D91BB3814}">
      <dsp:nvSpPr>
        <dsp:cNvPr id="0" name=""/>
        <dsp:cNvSpPr/>
      </dsp:nvSpPr>
      <dsp:spPr>
        <a:xfrm rot="10800000">
          <a:off x="991367" y="124152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a:solidFill>
                <a:schemeClr val="tx1"/>
              </a:solidFill>
              <a:latin typeface="Fira Sans Condensed"/>
              <a:ea typeface="Fira Sans Condensed"/>
              <a:cs typeface="Fira Sans Condensed"/>
              <a:sym typeface="Fira Sans Condensed"/>
            </a:rPr>
            <a:t>A* </a:t>
          </a:r>
          <a:r>
            <a:rPr lang="it-IT" sz="1800" b="0" i="0" u="none" strike="noStrike" kern="1200" cap="none" dirty="0" err="1">
              <a:solidFill>
                <a:schemeClr val="tx1"/>
              </a:solidFill>
              <a:latin typeface="Fira Sans Condensed"/>
              <a:ea typeface="Fira Sans Condensed"/>
              <a:cs typeface="Fira Sans Condensed"/>
              <a:sym typeface="Fira Sans Condensed"/>
            </a:rPr>
            <a:t>search</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1241524"/>
        <a:ext cx="2750196" cy="954241"/>
      </dsp:txXfrm>
    </dsp:sp>
    <dsp:sp modelId="{9B853136-899D-4EDA-A28F-8148111DDC39}">
      <dsp:nvSpPr>
        <dsp:cNvPr id="0" name=""/>
        <dsp:cNvSpPr/>
      </dsp:nvSpPr>
      <dsp:spPr>
        <a:xfrm>
          <a:off x="514246" y="124152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61178042-4E65-4581-BD7E-55789F24E6DE}">
      <dsp:nvSpPr>
        <dsp:cNvPr id="0" name=""/>
        <dsp:cNvSpPr/>
      </dsp:nvSpPr>
      <dsp:spPr>
        <a:xfrm rot="10800000">
          <a:off x="991367" y="248061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err="1">
              <a:solidFill>
                <a:schemeClr val="tx1"/>
              </a:solidFill>
              <a:latin typeface="Fira Sans Condensed"/>
              <a:ea typeface="Fira Sans Condensed"/>
              <a:cs typeface="Fira Sans Condensed"/>
              <a:sym typeface="Fira Sans Condensed"/>
            </a:rPr>
            <a:t>Greedy</a:t>
          </a:r>
          <a:r>
            <a:rPr lang="it-IT" sz="1800" b="0" i="0" u="none" strike="noStrike" kern="1200" cap="none" dirty="0">
              <a:solidFill>
                <a:schemeClr val="tx1"/>
              </a:solidFill>
              <a:latin typeface="Fira Sans Condensed"/>
              <a:ea typeface="Fira Sans Condensed"/>
              <a:cs typeface="Fira Sans Condensed"/>
              <a:sym typeface="Fira Sans Condensed"/>
            </a:rPr>
            <a:t> </a:t>
          </a:r>
          <a:r>
            <a:rPr lang="it-IT" sz="1800" b="0" i="0" u="none" strike="noStrike" kern="1200" cap="none" dirty="0" err="1">
              <a:solidFill>
                <a:schemeClr val="tx1"/>
              </a:solidFill>
              <a:latin typeface="Fira Sans Condensed"/>
              <a:ea typeface="Fira Sans Condensed"/>
              <a:cs typeface="Fira Sans Condensed"/>
              <a:sym typeface="Fira Sans Condensed"/>
            </a:rPr>
            <a:t>search</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80614"/>
        <a:ext cx="2750196" cy="954241"/>
      </dsp:txXfrm>
    </dsp:sp>
    <dsp:sp modelId="{75B9AFEE-11EC-483F-A801-4E112F0E475A}">
      <dsp:nvSpPr>
        <dsp:cNvPr id="0" name=""/>
        <dsp:cNvSpPr/>
      </dsp:nvSpPr>
      <dsp:spPr>
        <a:xfrm>
          <a:off x="514246" y="248061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1DDBB-21CF-4D3F-90D4-8AA3191B8592}">
      <dsp:nvSpPr>
        <dsp:cNvPr id="0" name=""/>
        <dsp:cNvSpPr/>
      </dsp:nvSpPr>
      <dsp:spPr>
        <a:xfrm>
          <a:off x="-4376738" y="-671327"/>
          <a:ext cx="5214325" cy="5214325"/>
        </a:xfrm>
        <a:prstGeom prst="blockArc">
          <a:avLst>
            <a:gd name="adj1" fmla="val 18900000"/>
            <a:gd name="adj2" fmla="val 2700000"/>
            <a:gd name="adj3" fmla="val 41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C1ACC-0827-4F8C-9FC0-BB11D248C53A}">
      <dsp:nvSpPr>
        <dsp:cNvPr id="0" name=""/>
        <dsp:cNvSpPr/>
      </dsp:nvSpPr>
      <dsp:spPr>
        <a:xfrm>
          <a:off x="538668" y="387167"/>
          <a:ext cx="5228737" cy="774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628" tIns="30480" rIns="30480" bIns="30480" numCol="1" spcCol="1270" anchor="ctr" anchorCtr="0">
          <a:noAutofit/>
        </a:bodyPr>
        <a:lstStyle/>
        <a:p>
          <a:pPr marL="0" lvl="0" indent="0" algn="l" defTabSz="533400">
            <a:lnSpc>
              <a:spcPct val="90000"/>
            </a:lnSpc>
            <a:spcBef>
              <a:spcPct val="0"/>
            </a:spcBef>
            <a:spcAft>
              <a:spcPct val="35000"/>
            </a:spcAft>
            <a:buSzPts val="1100"/>
            <a:buNone/>
          </a:pPr>
          <a:r>
            <a:rPr lang="en-GB" sz="1200" b="0" i="0" u="none" strike="noStrike" kern="1200" cap="none" dirty="0">
              <a:solidFill>
                <a:schemeClr val="tx1"/>
              </a:solidFill>
              <a:latin typeface="Fira Sans Condensed ExtraBold"/>
              <a:ea typeface="Fira Sans Condensed ExtraBold"/>
              <a:cs typeface="Fira Sans Condensed ExtraBold"/>
              <a:sym typeface="Fira Sans Condensed ExtraBold"/>
            </a:rPr>
            <a:t>Basic agent functionalities</a:t>
          </a:r>
        </a:p>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Verify</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qualitative </a:t>
          </a: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expectations</a:t>
          </a:r>
          <a:endParaRPr lang="en-GB" sz="1200" b="0" i="0" u="none" strike="noStrike" kern="1200" cap="none" dirty="0">
            <a:solidFill>
              <a:schemeClr val="tx1"/>
            </a:solidFill>
            <a:latin typeface="Fira Sans Condensed ExtraBold"/>
            <a:ea typeface="Fira Sans Condensed ExtraBold"/>
            <a:cs typeface="Fira Sans Condensed ExtraBold"/>
            <a:sym typeface="Fira Sans Condensed ExtraBold"/>
          </a:endParaRPr>
        </a:p>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Assess</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statistical</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properties</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of the system</a:t>
          </a:r>
          <a:endParaRPr lang="en-GB" sz="1200" kern="1200" dirty="0">
            <a:solidFill>
              <a:schemeClr val="tx1"/>
            </a:solidFill>
          </a:endParaRPr>
        </a:p>
      </dsp:txBody>
      <dsp:txXfrm>
        <a:off x="538668" y="387167"/>
        <a:ext cx="5228737" cy="774334"/>
      </dsp:txXfrm>
    </dsp:sp>
    <dsp:sp modelId="{3040698D-D0B5-48F9-A7BF-27462F2CA3B1}">
      <dsp:nvSpPr>
        <dsp:cNvPr id="0" name=""/>
        <dsp:cNvSpPr/>
      </dsp:nvSpPr>
      <dsp:spPr>
        <a:xfrm>
          <a:off x="54709" y="290375"/>
          <a:ext cx="967917" cy="967917"/>
        </a:xfrm>
        <a:prstGeom prst="ellipse">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965EF1-6312-4636-9B03-F5EB97D99479}">
      <dsp:nvSpPr>
        <dsp:cNvPr id="0" name=""/>
        <dsp:cNvSpPr/>
      </dsp:nvSpPr>
      <dsp:spPr>
        <a:xfrm>
          <a:off x="820138" y="1548668"/>
          <a:ext cx="4947266" cy="774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628" tIns="30480" rIns="30480" bIns="30480" numCol="1" spcCol="1270" anchor="ctr" anchorCtr="0">
          <a:noAutofit/>
        </a:bodyPr>
        <a:lstStyle/>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rPr>
            <a:t>Optimized</a:t>
          </a:r>
          <a:r>
            <a:rPr lang="it-IT" sz="1200" b="0" i="0" u="none" strike="noStrike" kern="1200" cap="none" dirty="0">
              <a:solidFill>
                <a:schemeClr val="tx1"/>
              </a:solidFill>
              <a:latin typeface="Fira Sans Condensed ExtraBold"/>
              <a:ea typeface="Fira Sans Condensed ExtraBold"/>
              <a:cs typeface="Fira Sans Condensed ExtraBold"/>
            </a:rPr>
            <a:t> agent with </a:t>
          </a:r>
          <a:r>
            <a:rPr lang="it-IT" sz="1200" b="0" i="0" u="none" strike="noStrike" kern="1200" cap="none" dirty="0" err="1">
              <a:solidFill>
                <a:schemeClr val="tx1"/>
              </a:solidFill>
              <a:latin typeface="Fira Sans Condensed ExtraBold"/>
              <a:ea typeface="Fira Sans Condensed ExtraBold"/>
              <a:cs typeface="Fira Sans Condensed ExtraBold"/>
            </a:rPr>
            <a:t>heuristics</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refinement</a:t>
          </a:r>
          <a:endParaRPr lang="en-GB" sz="1200" b="0" i="0" u="none" strike="noStrike" kern="1200" cap="none" dirty="0">
            <a:solidFill>
              <a:schemeClr val="tx1"/>
            </a:solidFill>
            <a:latin typeface="Fira Sans Condensed ExtraBold"/>
            <a:ea typeface="Fira Sans Condensed ExtraBold"/>
            <a:cs typeface="Fira Sans Condensed ExtraBold"/>
          </a:endParaRPr>
        </a:p>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rPr>
            <a:t>Verify</a:t>
          </a:r>
          <a:r>
            <a:rPr lang="it-IT" sz="1200" b="0" i="0" u="none" strike="noStrike" kern="1200" cap="none" dirty="0">
              <a:solidFill>
                <a:schemeClr val="tx1"/>
              </a:solidFill>
              <a:latin typeface="Fira Sans Condensed ExtraBold"/>
              <a:ea typeface="Fira Sans Condensed ExtraBold"/>
              <a:cs typeface="Fira Sans Condensed ExtraBold"/>
            </a:rPr>
            <a:t> quantitative </a:t>
          </a:r>
          <a:r>
            <a:rPr lang="it-IT" sz="1200" b="0" i="0" u="none" strike="noStrike" kern="1200" cap="none" dirty="0" err="1">
              <a:solidFill>
                <a:schemeClr val="tx1"/>
              </a:solidFill>
              <a:latin typeface="Fira Sans Condensed ExtraBold"/>
              <a:ea typeface="Fira Sans Condensed ExtraBold"/>
              <a:cs typeface="Fira Sans Condensed ExtraBold"/>
            </a:rPr>
            <a:t>improvement</a:t>
          </a:r>
          <a:endParaRPr lang="en-GB" sz="1200" kern="1200" dirty="0">
            <a:solidFill>
              <a:schemeClr val="tx1"/>
            </a:solidFill>
          </a:endParaRPr>
        </a:p>
      </dsp:txBody>
      <dsp:txXfrm>
        <a:off x="820138" y="1548668"/>
        <a:ext cx="4947266" cy="774334"/>
      </dsp:txXfrm>
    </dsp:sp>
    <dsp:sp modelId="{45E64363-F7A6-4BD8-B6EC-CD4581B3ACE9}">
      <dsp:nvSpPr>
        <dsp:cNvPr id="0" name=""/>
        <dsp:cNvSpPr/>
      </dsp:nvSpPr>
      <dsp:spPr>
        <a:xfrm>
          <a:off x="336179" y="1451876"/>
          <a:ext cx="967917" cy="967917"/>
        </a:xfrm>
        <a:prstGeom prst="ellipse">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DB6CD3-5996-4708-A1B8-B56F565CA5FD}">
      <dsp:nvSpPr>
        <dsp:cNvPr id="0" name=""/>
        <dsp:cNvSpPr/>
      </dsp:nvSpPr>
      <dsp:spPr>
        <a:xfrm>
          <a:off x="538668" y="2710169"/>
          <a:ext cx="5228737" cy="774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628" tIns="20320" rIns="20320" bIns="20320" numCol="1" spcCol="1270" anchor="ctr" anchorCtr="0">
          <a:noAutofit/>
        </a:bodyPr>
        <a:lstStyle/>
        <a:p>
          <a:pPr marL="0" lvl="0" indent="0" algn="l" defTabSz="355600">
            <a:lnSpc>
              <a:spcPct val="90000"/>
            </a:lnSpc>
            <a:spcBef>
              <a:spcPct val="0"/>
            </a:spcBef>
            <a:spcAft>
              <a:spcPct val="35000"/>
            </a:spcAft>
            <a:buNone/>
          </a:pPr>
          <a:endParaRPr lang="it-IT" sz="800" b="0" i="0" u="none" strike="noStrike" kern="1200" cap="none" dirty="0">
            <a:solidFill>
              <a:schemeClr val="bg1"/>
            </a:solidFill>
            <a:latin typeface="Fira Sans Condensed ExtraBold"/>
            <a:ea typeface="Fira Sans Condensed ExtraBold"/>
            <a:cs typeface="Fira Sans Condensed ExtraBold"/>
          </a:endParaRPr>
        </a:p>
        <a:p>
          <a:pPr marL="0" lvl="0" indent="0" algn="l" defTabSz="355600">
            <a:lnSpc>
              <a:spcPct val="90000"/>
            </a:lnSpc>
            <a:spcBef>
              <a:spcPct val="0"/>
            </a:spcBef>
            <a:spcAft>
              <a:spcPct val="35000"/>
            </a:spcAft>
            <a:buNone/>
          </a:pPr>
          <a:r>
            <a:rPr lang="it-IT" sz="1200" b="0" i="0" u="none" strike="noStrike" kern="1200" cap="none" dirty="0">
              <a:solidFill>
                <a:schemeClr val="tx1"/>
              </a:solidFill>
              <a:latin typeface="Fira Sans Condensed ExtraBold"/>
              <a:ea typeface="Fira Sans Condensed ExtraBold"/>
              <a:cs typeface="Fira Sans Condensed ExtraBold"/>
            </a:rPr>
            <a:t>Agent </a:t>
          </a:r>
          <a:r>
            <a:rPr lang="it-IT" sz="1200" b="0" i="0" u="none" strike="noStrike" kern="1200" cap="none" dirty="0" err="1">
              <a:solidFill>
                <a:schemeClr val="tx1"/>
              </a:solidFill>
              <a:latin typeface="Fira Sans Condensed ExtraBold"/>
              <a:ea typeface="Fira Sans Condensed ExtraBold"/>
              <a:cs typeface="Fira Sans Condensed ExtraBold"/>
            </a:rPr>
            <a:t>parameters</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definition</a:t>
          </a:r>
          <a:endParaRPr lang="it-IT" sz="1200" b="0" i="0" u="none" strike="noStrike" kern="1200" cap="none" dirty="0">
            <a:solidFill>
              <a:schemeClr val="tx1"/>
            </a:solidFill>
            <a:latin typeface="Fira Sans Condensed ExtraBold"/>
            <a:ea typeface="Fira Sans Condensed ExtraBold"/>
            <a:cs typeface="Fira Sans Condensed ExtraBold"/>
          </a:endParaRPr>
        </a:p>
        <a:p>
          <a:pPr marL="0" lvl="0" indent="0" algn="l" defTabSz="355600">
            <a:lnSpc>
              <a:spcPct val="90000"/>
            </a:lnSpc>
            <a:spcBef>
              <a:spcPct val="0"/>
            </a:spcBef>
            <a:spcAft>
              <a:spcPct val="35000"/>
            </a:spcAft>
            <a:buNone/>
          </a:pPr>
          <a:r>
            <a:rPr lang="it-IT" sz="1200" b="0" i="0" u="none" strike="noStrike" kern="1200" cap="none" dirty="0" err="1">
              <a:solidFill>
                <a:schemeClr val="tx1"/>
              </a:solidFill>
              <a:latin typeface="Fira Sans Condensed ExtraBold"/>
              <a:ea typeface="Fira Sans Condensed ExtraBold"/>
              <a:cs typeface="Fira Sans Condensed ExtraBold"/>
            </a:rPr>
            <a:t>Further</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improvement</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demonstrating</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effectiveness</a:t>
          </a:r>
          <a:r>
            <a:rPr lang="it-IT" sz="1200" b="0" i="0" u="none" strike="noStrike" kern="1200" cap="none" dirty="0">
              <a:solidFill>
                <a:schemeClr val="tx1"/>
              </a:solidFill>
              <a:latin typeface="Fira Sans Condensed ExtraBold"/>
              <a:ea typeface="Fira Sans Condensed ExtraBold"/>
              <a:cs typeface="Fira Sans Condensed ExtraBold"/>
            </a:rPr>
            <a:t> of learning procedure</a:t>
          </a:r>
        </a:p>
        <a:p>
          <a:pPr marL="0" lvl="0" indent="0" algn="l" defTabSz="355600">
            <a:lnSpc>
              <a:spcPct val="90000"/>
            </a:lnSpc>
            <a:spcBef>
              <a:spcPct val="0"/>
            </a:spcBef>
            <a:spcAft>
              <a:spcPct val="35000"/>
            </a:spcAft>
            <a:buNone/>
          </a:pPr>
          <a:endParaRPr lang="en-GB" sz="800" b="0" i="0" u="none" strike="noStrike" kern="1200" cap="none" dirty="0">
            <a:solidFill>
              <a:schemeClr val="bg1"/>
            </a:solidFill>
            <a:latin typeface="Fira Sans Condensed ExtraBold"/>
            <a:ea typeface="Fira Sans Condensed ExtraBold"/>
            <a:cs typeface="Fira Sans Condensed ExtraBold"/>
          </a:endParaRPr>
        </a:p>
      </dsp:txBody>
      <dsp:txXfrm>
        <a:off x="538668" y="2710169"/>
        <a:ext cx="5228737" cy="774334"/>
      </dsp:txXfrm>
    </dsp:sp>
    <dsp:sp modelId="{327D4ECC-ACAE-43B7-A890-3B5A4A4D8441}">
      <dsp:nvSpPr>
        <dsp:cNvPr id="0" name=""/>
        <dsp:cNvSpPr/>
      </dsp:nvSpPr>
      <dsp:spPr>
        <a:xfrm>
          <a:off x="54709" y="2613377"/>
          <a:ext cx="967917" cy="967917"/>
        </a:xfrm>
        <a:prstGeom prst="ellipse">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56418-A628-47B8-9EE8-650B53222653}">
      <dsp:nvSpPr>
        <dsp:cNvPr id="0" name=""/>
        <dsp:cNvSpPr/>
      </dsp:nvSpPr>
      <dsp:spPr>
        <a:xfrm rot="10800000">
          <a:off x="991367" y="243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a:solidFill>
                <a:schemeClr val="tx1"/>
              </a:solidFill>
              <a:latin typeface="Fira Sans Condensed"/>
              <a:ea typeface="Fira Sans Condensed"/>
              <a:cs typeface="Fira Sans Condensed"/>
              <a:sym typeface="Fira Sans Condensed"/>
            </a:rPr>
            <a:t>Hill Climb</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34"/>
        <a:ext cx="2750196" cy="954241"/>
      </dsp:txXfrm>
    </dsp:sp>
    <dsp:sp modelId="{CC38B5C3-232A-4EE3-AD00-90113F59D74A}">
      <dsp:nvSpPr>
        <dsp:cNvPr id="0" name=""/>
        <dsp:cNvSpPr/>
      </dsp:nvSpPr>
      <dsp:spPr>
        <a:xfrm>
          <a:off x="514246" y="243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28108D6-8E0A-4DC2-A90B-814D91BB3814}">
      <dsp:nvSpPr>
        <dsp:cNvPr id="0" name=""/>
        <dsp:cNvSpPr/>
      </dsp:nvSpPr>
      <dsp:spPr>
        <a:xfrm rot="10800000">
          <a:off x="991367" y="124152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err="1">
              <a:solidFill>
                <a:schemeClr val="tx1"/>
              </a:solidFill>
              <a:latin typeface="Fira Sans Condensed"/>
              <a:ea typeface="Fira Sans Condensed"/>
              <a:cs typeface="Fira Sans Condensed"/>
              <a:sym typeface="Fira Sans Condensed"/>
            </a:rPr>
            <a:t>Stochastic</a:t>
          </a:r>
          <a:r>
            <a:rPr lang="it-IT" sz="1800" b="0" i="0" u="none" strike="noStrike" kern="1200" cap="none" dirty="0">
              <a:solidFill>
                <a:schemeClr val="tx1"/>
              </a:solidFill>
              <a:latin typeface="Fira Sans Condensed"/>
              <a:ea typeface="Fira Sans Condensed"/>
              <a:cs typeface="Fira Sans Condensed"/>
              <a:sym typeface="Fira Sans Condensed"/>
            </a:rPr>
            <a:t> Hill Climb</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1241524"/>
        <a:ext cx="2750196" cy="954241"/>
      </dsp:txXfrm>
    </dsp:sp>
    <dsp:sp modelId="{9B853136-899D-4EDA-A28F-8148111DDC39}">
      <dsp:nvSpPr>
        <dsp:cNvPr id="0" name=""/>
        <dsp:cNvSpPr/>
      </dsp:nvSpPr>
      <dsp:spPr>
        <a:xfrm>
          <a:off x="514246" y="124152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61178042-4E65-4581-BD7E-55789F24E6DE}">
      <dsp:nvSpPr>
        <dsp:cNvPr id="0" name=""/>
        <dsp:cNvSpPr/>
      </dsp:nvSpPr>
      <dsp:spPr>
        <a:xfrm rot="10800000">
          <a:off x="991367" y="248061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a:solidFill>
                <a:schemeClr val="tx1"/>
              </a:solidFill>
              <a:latin typeface="Fira Sans Condensed"/>
              <a:ea typeface="Fira Sans Condensed"/>
              <a:cs typeface="Fira Sans Condensed"/>
              <a:sym typeface="Fira Sans Condensed"/>
            </a:rPr>
            <a:t>First Choice Hill Climb</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80614"/>
        <a:ext cx="2750196" cy="954241"/>
      </dsp:txXfrm>
    </dsp:sp>
    <dsp:sp modelId="{75B9AFEE-11EC-483F-A801-4E112F0E475A}">
      <dsp:nvSpPr>
        <dsp:cNvPr id="0" name=""/>
        <dsp:cNvSpPr/>
      </dsp:nvSpPr>
      <dsp:spPr>
        <a:xfrm>
          <a:off x="514246" y="248061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62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5e473b043_0_17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75e473b043_0_1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74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468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04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517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9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2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67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5e473b043_0_17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58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59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4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7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405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10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106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75e473b043_0_17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75e473b043_0_17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722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5e473b043_0_17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5e473b043_0_17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5e473b043_0_17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5e473b043_0_17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d4e4ff9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d4e4ff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5e473b043_0_17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5e473b043_0_17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5e473b043_0_17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5e473b043_0_17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5e473b043_0_17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5e473b043_0_17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5e473b043_0_17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75e473b043_0_17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5e473b043_0_17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75e473b043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5e473b043_0_17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5e473b043_0_17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5e473b043_0_17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75e473b043_0_1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5e473b043_0_17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5e473b043_0_17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109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5e473b043_0_17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75e473b043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5e473b043_0_17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75e473b043_0_17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5e473b043_0_17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75e473b043_0_17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75e473b043_0_17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75e473b043_0_17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5e473b043_0_17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75e473b043_0_17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75e473b043_0_17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75e473b043_0_17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5e473b043_0_17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5e473b043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75e473b043_0_17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75e473b043_0_17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75e473b043_0_17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75e473b043_0_17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75e473b043_0_7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75e473b043_0_7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65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75e473b043_0_7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75e473b043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75e473b043_0_7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75e473b043_0_7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75e473b043_0_8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75e473b043_0_8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g75e473b043_0_10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7" name="Google Shape;4177;g75e473b043_0_10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4"/>
        <p:cNvGrpSpPr/>
        <p:nvPr/>
      </p:nvGrpSpPr>
      <p:grpSpPr>
        <a:xfrm>
          <a:off x="0" y="0"/>
          <a:ext cx="0" cy="0"/>
          <a:chOff x="0" y="0"/>
          <a:chExt cx="0" cy="0"/>
        </a:xfrm>
      </p:grpSpPr>
      <p:sp>
        <p:nvSpPr>
          <p:cNvPr id="4595" name="Google Shape;4595;g75e473b043_0_11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6" name="Google Shape;4596;g75e473b043_0_1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4"/>
        <p:cNvGrpSpPr/>
        <p:nvPr/>
      </p:nvGrpSpPr>
      <p:grpSpPr>
        <a:xfrm>
          <a:off x="0" y="0"/>
          <a:ext cx="0" cy="0"/>
          <a:chOff x="0" y="0"/>
          <a:chExt cx="0" cy="0"/>
        </a:xfrm>
      </p:grpSpPr>
      <p:sp>
        <p:nvSpPr>
          <p:cNvPr id="4765" name="Google Shape;4765;g75e473b043_0_11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6" name="Google Shape;4766;g75e473b043_0_1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9"/>
        <p:cNvGrpSpPr/>
        <p:nvPr/>
      </p:nvGrpSpPr>
      <p:grpSpPr>
        <a:xfrm>
          <a:off x="0" y="0"/>
          <a:ext cx="0" cy="0"/>
          <a:chOff x="0" y="0"/>
          <a:chExt cx="0" cy="0"/>
        </a:xfrm>
      </p:grpSpPr>
      <p:sp>
        <p:nvSpPr>
          <p:cNvPr id="5170" name="Google Shape;5170;g75e473b043_0_11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1" name="Google Shape;5171;g75e473b043_0_1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75e473b043_0_15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75e473b043_0_15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6"/>
        <p:cNvGrpSpPr/>
        <p:nvPr/>
      </p:nvGrpSpPr>
      <p:grpSpPr>
        <a:xfrm>
          <a:off x="0" y="0"/>
          <a:ext cx="0" cy="0"/>
          <a:chOff x="0" y="0"/>
          <a:chExt cx="0" cy="0"/>
        </a:xfrm>
      </p:grpSpPr>
      <p:sp>
        <p:nvSpPr>
          <p:cNvPr id="6047" name="Google Shape;6047;g75e473b043_0_15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8" name="Google Shape;6048;g75e473b043_0_1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9"/>
        <p:cNvGrpSpPr/>
        <p:nvPr/>
      </p:nvGrpSpPr>
      <p:grpSpPr>
        <a:xfrm>
          <a:off x="0" y="0"/>
          <a:ext cx="0" cy="0"/>
          <a:chOff x="0" y="0"/>
          <a:chExt cx="0" cy="0"/>
        </a:xfrm>
      </p:grpSpPr>
      <p:sp>
        <p:nvSpPr>
          <p:cNvPr id="6660" name="Google Shape;6660;g75e473b043_0_16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1" name="Google Shape;6661;g75e473b043_0_16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7548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1"/>
        <p:cNvGrpSpPr/>
        <p:nvPr/>
      </p:nvGrpSpPr>
      <p:grpSpPr>
        <a:xfrm>
          <a:off x="0" y="0"/>
          <a:ext cx="0" cy="0"/>
          <a:chOff x="0" y="0"/>
          <a:chExt cx="0" cy="0"/>
        </a:xfrm>
      </p:grpSpPr>
      <p:sp>
        <p:nvSpPr>
          <p:cNvPr id="7212" name="Google Shape;7212;g75e473b043_0_12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3" name="Google Shape;7213;g75e473b043_0_12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5"/>
        <p:cNvGrpSpPr/>
        <p:nvPr/>
      </p:nvGrpSpPr>
      <p:grpSpPr>
        <a:xfrm>
          <a:off x="0" y="0"/>
          <a:ext cx="0" cy="0"/>
          <a:chOff x="0" y="0"/>
          <a:chExt cx="0" cy="0"/>
        </a:xfrm>
      </p:grpSpPr>
      <p:sp>
        <p:nvSpPr>
          <p:cNvPr id="7626" name="Google Shape;7626;g75e473b043_0_12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7" name="Google Shape;7627;g75e473b043_0_1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6"/>
        <p:cNvGrpSpPr/>
        <p:nvPr/>
      </p:nvGrpSpPr>
      <p:grpSpPr>
        <a:xfrm>
          <a:off x="0" y="0"/>
          <a:ext cx="0" cy="0"/>
          <a:chOff x="0" y="0"/>
          <a:chExt cx="0" cy="0"/>
        </a:xfrm>
      </p:grpSpPr>
      <p:sp>
        <p:nvSpPr>
          <p:cNvPr id="7987" name="Google Shape;7987;g75e473b043_0_12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8" name="Google Shape;7988;g75e473b043_0_12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6"/>
        <p:cNvGrpSpPr/>
        <p:nvPr/>
      </p:nvGrpSpPr>
      <p:grpSpPr>
        <a:xfrm>
          <a:off x="0" y="0"/>
          <a:ext cx="0" cy="0"/>
          <a:chOff x="0" y="0"/>
          <a:chExt cx="0" cy="0"/>
        </a:xfrm>
      </p:grpSpPr>
      <p:sp>
        <p:nvSpPr>
          <p:cNvPr id="8497" name="Google Shape;8497;g75e473b043_0_13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8" name="Google Shape;8498;g75e473b043_0_13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6"/>
        <p:cNvGrpSpPr/>
        <p:nvPr/>
      </p:nvGrpSpPr>
      <p:grpSpPr>
        <a:xfrm>
          <a:off x="0" y="0"/>
          <a:ext cx="0" cy="0"/>
          <a:chOff x="0" y="0"/>
          <a:chExt cx="0" cy="0"/>
        </a:xfrm>
      </p:grpSpPr>
      <p:sp>
        <p:nvSpPr>
          <p:cNvPr id="9117" name="Google Shape;9117;g75e473b043_0_14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8" name="Google Shape;9118;g75e473b043_0_14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0"/>
        <p:cNvGrpSpPr/>
        <p:nvPr/>
      </p:nvGrpSpPr>
      <p:grpSpPr>
        <a:xfrm>
          <a:off x="0" y="0"/>
          <a:ext cx="0" cy="0"/>
          <a:chOff x="0" y="0"/>
          <a:chExt cx="0" cy="0"/>
        </a:xfrm>
      </p:grpSpPr>
      <p:sp>
        <p:nvSpPr>
          <p:cNvPr id="9711" name="Google Shape;9711;g75e473b043_0_14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2" name="Google Shape;9712;g75e473b043_0_14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1"/>
        <p:cNvGrpSpPr/>
        <p:nvPr/>
      </p:nvGrpSpPr>
      <p:grpSpPr>
        <a:xfrm>
          <a:off x="0" y="0"/>
          <a:ext cx="0" cy="0"/>
          <a:chOff x="0" y="0"/>
          <a:chExt cx="0" cy="0"/>
        </a:xfrm>
      </p:grpSpPr>
      <p:sp>
        <p:nvSpPr>
          <p:cNvPr id="10032" name="Google Shape;10032;g75e473b043_0_14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3" name="Google Shape;10033;g75e473b043_0_14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6"/>
        <p:cNvGrpSpPr/>
        <p:nvPr/>
      </p:nvGrpSpPr>
      <p:grpSpPr>
        <a:xfrm>
          <a:off x="0" y="0"/>
          <a:ext cx="0" cy="0"/>
          <a:chOff x="0" y="0"/>
          <a:chExt cx="0" cy="0"/>
        </a:xfrm>
      </p:grpSpPr>
      <p:sp>
        <p:nvSpPr>
          <p:cNvPr id="10337" name="Google Shape;10337;g75e473b043_0_15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8" name="Google Shape;10338;g75e473b043_0_15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10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5e473b043_0_17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75e473b043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03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637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1464" y="-864758"/>
            <a:ext cx="6070096" cy="6283055"/>
            <a:chOff x="1279825" y="238125"/>
            <a:chExt cx="5060100" cy="5237625"/>
          </a:xfrm>
        </p:grpSpPr>
        <p:sp>
          <p:nvSpPr>
            <p:cNvPr id="10" name="Google Shape;10;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a:off x="3731673" y="-433179"/>
            <a:ext cx="6250236" cy="6469514"/>
            <a:chOff x="1279825" y="238125"/>
            <a:chExt cx="5060100" cy="5237625"/>
          </a:xfrm>
        </p:grpSpPr>
        <p:sp>
          <p:nvSpPr>
            <p:cNvPr id="16" name="Google Shape;16;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22" name="Google Shape;22;p2"/>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E17C78"/>
              </a:buClr>
              <a:buSzPts val="1800"/>
              <a:buNone/>
              <a:defRPr>
                <a:solidFill>
                  <a:srgbClr val="E17C78"/>
                </a:solidFill>
              </a:defRPr>
            </a:lvl1pPr>
            <a:lvl2pPr lvl="1" algn="ctr">
              <a:lnSpc>
                <a:spcPct val="100000"/>
              </a:lnSpc>
              <a:spcBef>
                <a:spcPts val="0"/>
              </a:spcBef>
              <a:spcAft>
                <a:spcPts val="0"/>
              </a:spcAft>
              <a:buClr>
                <a:srgbClr val="E17C78"/>
              </a:buClr>
              <a:buSzPts val="2800"/>
              <a:buNone/>
              <a:defRPr sz="2800">
                <a:solidFill>
                  <a:srgbClr val="E17C78"/>
                </a:solidFill>
              </a:defRPr>
            </a:lvl2pPr>
            <a:lvl3pPr lvl="2" algn="ctr">
              <a:lnSpc>
                <a:spcPct val="100000"/>
              </a:lnSpc>
              <a:spcBef>
                <a:spcPts val="0"/>
              </a:spcBef>
              <a:spcAft>
                <a:spcPts val="0"/>
              </a:spcAft>
              <a:buClr>
                <a:srgbClr val="E17C78"/>
              </a:buClr>
              <a:buSzPts val="2800"/>
              <a:buNone/>
              <a:defRPr sz="2800">
                <a:solidFill>
                  <a:srgbClr val="E17C78"/>
                </a:solidFill>
              </a:defRPr>
            </a:lvl3pPr>
            <a:lvl4pPr lvl="3" algn="ctr">
              <a:lnSpc>
                <a:spcPct val="100000"/>
              </a:lnSpc>
              <a:spcBef>
                <a:spcPts val="0"/>
              </a:spcBef>
              <a:spcAft>
                <a:spcPts val="0"/>
              </a:spcAft>
              <a:buClr>
                <a:srgbClr val="E17C78"/>
              </a:buClr>
              <a:buSzPts val="2800"/>
              <a:buNone/>
              <a:defRPr sz="2800">
                <a:solidFill>
                  <a:srgbClr val="E17C78"/>
                </a:solidFill>
              </a:defRPr>
            </a:lvl4pPr>
            <a:lvl5pPr lvl="4" algn="ctr">
              <a:lnSpc>
                <a:spcPct val="100000"/>
              </a:lnSpc>
              <a:spcBef>
                <a:spcPts val="0"/>
              </a:spcBef>
              <a:spcAft>
                <a:spcPts val="0"/>
              </a:spcAft>
              <a:buClr>
                <a:srgbClr val="E17C78"/>
              </a:buClr>
              <a:buSzPts val="2800"/>
              <a:buNone/>
              <a:defRPr sz="2800">
                <a:solidFill>
                  <a:srgbClr val="E17C78"/>
                </a:solidFill>
              </a:defRPr>
            </a:lvl5pPr>
            <a:lvl6pPr lvl="5" algn="ctr">
              <a:lnSpc>
                <a:spcPct val="100000"/>
              </a:lnSpc>
              <a:spcBef>
                <a:spcPts val="0"/>
              </a:spcBef>
              <a:spcAft>
                <a:spcPts val="0"/>
              </a:spcAft>
              <a:buClr>
                <a:srgbClr val="E17C78"/>
              </a:buClr>
              <a:buSzPts val="2800"/>
              <a:buNone/>
              <a:defRPr sz="2800">
                <a:solidFill>
                  <a:srgbClr val="E17C78"/>
                </a:solidFill>
              </a:defRPr>
            </a:lvl6pPr>
            <a:lvl7pPr lvl="6" algn="ctr">
              <a:lnSpc>
                <a:spcPct val="100000"/>
              </a:lnSpc>
              <a:spcBef>
                <a:spcPts val="0"/>
              </a:spcBef>
              <a:spcAft>
                <a:spcPts val="0"/>
              </a:spcAft>
              <a:buClr>
                <a:srgbClr val="E17C78"/>
              </a:buClr>
              <a:buSzPts val="2800"/>
              <a:buNone/>
              <a:defRPr sz="2800">
                <a:solidFill>
                  <a:srgbClr val="E17C78"/>
                </a:solidFill>
              </a:defRPr>
            </a:lvl7pPr>
            <a:lvl8pPr lvl="7" algn="ctr">
              <a:lnSpc>
                <a:spcPct val="100000"/>
              </a:lnSpc>
              <a:spcBef>
                <a:spcPts val="0"/>
              </a:spcBef>
              <a:spcAft>
                <a:spcPts val="0"/>
              </a:spcAft>
              <a:buClr>
                <a:srgbClr val="E17C78"/>
              </a:buClr>
              <a:buSzPts val="2800"/>
              <a:buNone/>
              <a:defRPr sz="2800">
                <a:solidFill>
                  <a:srgbClr val="E17C78"/>
                </a:solidFill>
              </a:defRPr>
            </a:lvl8pPr>
            <a:lvl9pPr lvl="8" algn="ctr">
              <a:lnSpc>
                <a:spcPct val="100000"/>
              </a:lnSpc>
              <a:spcBef>
                <a:spcPts val="0"/>
              </a:spcBef>
              <a:spcAft>
                <a:spcPts val="0"/>
              </a:spcAft>
              <a:buClr>
                <a:srgbClr val="E17C78"/>
              </a:buClr>
              <a:buSzPts val="2800"/>
              <a:buNone/>
              <a:defRPr sz="2800">
                <a:solidFill>
                  <a:srgbClr val="E17C7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grpSp>
        <p:nvGrpSpPr>
          <p:cNvPr id="75" name="Google Shape;75;p11"/>
          <p:cNvGrpSpPr/>
          <p:nvPr/>
        </p:nvGrpSpPr>
        <p:grpSpPr>
          <a:xfrm>
            <a:off x="-821464" y="-864758"/>
            <a:ext cx="6070096" cy="6283055"/>
            <a:chOff x="1279825" y="238125"/>
            <a:chExt cx="5060100" cy="5237625"/>
          </a:xfrm>
        </p:grpSpPr>
        <p:sp>
          <p:nvSpPr>
            <p:cNvPr id="76" name="Google Shape;76;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1"/>
          <p:cNvGrpSpPr/>
          <p:nvPr/>
        </p:nvGrpSpPr>
        <p:grpSpPr>
          <a:xfrm rot="10800000">
            <a:off x="3731673" y="-433179"/>
            <a:ext cx="6250236" cy="6469514"/>
            <a:chOff x="1279825" y="238125"/>
            <a:chExt cx="5060100" cy="5237625"/>
          </a:xfrm>
        </p:grpSpPr>
        <p:sp>
          <p:nvSpPr>
            <p:cNvPr id="82" name="Google Shape;82;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_AND_BODY_2">
    <p:spTree>
      <p:nvGrpSpPr>
        <p:cNvPr id="1" name="Shape 88"/>
        <p:cNvGrpSpPr/>
        <p:nvPr/>
      </p:nvGrpSpPr>
      <p:grpSpPr>
        <a:xfrm>
          <a:off x="0" y="0"/>
          <a:ext cx="0" cy="0"/>
          <a:chOff x="0" y="0"/>
          <a:chExt cx="0" cy="0"/>
        </a:xfrm>
      </p:grpSpPr>
      <p:sp>
        <p:nvSpPr>
          <p:cNvPr id="89" name="Google Shape;89;p13"/>
          <p:cNvSpPr txBox="1">
            <a:spLocks noGrp="1"/>
          </p:cNvSpPr>
          <p:nvPr>
            <p:ph type="body" idx="1"/>
          </p:nvPr>
        </p:nvSpPr>
        <p:spPr>
          <a:xfrm>
            <a:off x="672350" y="1194800"/>
            <a:ext cx="7055700" cy="3198000"/>
          </a:xfrm>
          <a:prstGeom prst="rect">
            <a:avLst/>
          </a:prstGeom>
        </p:spPr>
        <p:txBody>
          <a:bodyPr spcFirstLastPara="1" wrap="square" lIns="91425" tIns="91425" rIns="91425" bIns="91425" anchor="t" anchorCtr="0">
            <a:noAutofit/>
          </a:bodyPr>
          <a:lstStyle>
            <a:lvl1pPr marL="457200" lvl="0" indent="-307975" rtl="0">
              <a:spcBef>
                <a:spcPts val="0"/>
              </a:spcBef>
              <a:spcAft>
                <a:spcPts val="0"/>
              </a:spcAft>
              <a:buSzPts val="1250"/>
              <a:buChar char="●"/>
              <a:defRPr sz="1250"/>
            </a:lvl1pPr>
            <a:lvl2pPr marL="914400" lvl="1" indent="-307975" rtl="0">
              <a:spcBef>
                <a:spcPts val="1600"/>
              </a:spcBef>
              <a:spcAft>
                <a:spcPts val="0"/>
              </a:spcAft>
              <a:buSzPts val="1250"/>
              <a:buChar char="○"/>
              <a:defRPr sz="1250"/>
            </a:lvl2pPr>
            <a:lvl3pPr marL="1371600" lvl="2" indent="-307975" rtl="0">
              <a:spcBef>
                <a:spcPts val="1600"/>
              </a:spcBef>
              <a:spcAft>
                <a:spcPts val="0"/>
              </a:spcAft>
              <a:buSzPts val="1250"/>
              <a:buChar char="■"/>
              <a:defRPr sz="1250"/>
            </a:lvl3pPr>
            <a:lvl4pPr marL="1828800" lvl="3" indent="-307975" rtl="0">
              <a:spcBef>
                <a:spcPts val="1600"/>
              </a:spcBef>
              <a:spcAft>
                <a:spcPts val="0"/>
              </a:spcAft>
              <a:buSzPts val="1250"/>
              <a:buChar char="●"/>
              <a:defRPr sz="1250"/>
            </a:lvl4pPr>
            <a:lvl5pPr marL="2286000" lvl="4" indent="-307975" rtl="0">
              <a:spcBef>
                <a:spcPts val="1600"/>
              </a:spcBef>
              <a:spcAft>
                <a:spcPts val="0"/>
              </a:spcAft>
              <a:buSzPts val="1250"/>
              <a:buChar char="○"/>
              <a:defRPr sz="1250"/>
            </a:lvl5pPr>
            <a:lvl6pPr marL="2743200" lvl="5" indent="-307975" rtl="0">
              <a:spcBef>
                <a:spcPts val="1600"/>
              </a:spcBef>
              <a:spcAft>
                <a:spcPts val="0"/>
              </a:spcAft>
              <a:buSzPts val="1250"/>
              <a:buChar char="■"/>
              <a:defRPr sz="1250"/>
            </a:lvl6pPr>
            <a:lvl7pPr marL="3200400" lvl="6" indent="-307975" rtl="0">
              <a:spcBef>
                <a:spcPts val="1600"/>
              </a:spcBef>
              <a:spcAft>
                <a:spcPts val="0"/>
              </a:spcAft>
              <a:buSzPts val="1250"/>
              <a:buChar char="●"/>
              <a:defRPr sz="1250"/>
            </a:lvl7pPr>
            <a:lvl8pPr marL="3657600" lvl="7" indent="-307975" rtl="0">
              <a:spcBef>
                <a:spcPts val="1600"/>
              </a:spcBef>
              <a:spcAft>
                <a:spcPts val="0"/>
              </a:spcAft>
              <a:buSzPts val="1250"/>
              <a:buChar char="○"/>
              <a:defRPr sz="1250"/>
            </a:lvl8pPr>
            <a:lvl9pPr marL="4114800" lvl="8" indent="-307975" rtl="0">
              <a:spcBef>
                <a:spcPts val="1600"/>
              </a:spcBef>
              <a:spcAft>
                <a:spcPts val="1600"/>
              </a:spcAft>
              <a:buSzPts val="1250"/>
              <a:buChar char="■"/>
              <a:defRPr sz="1250"/>
            </a:lvl9pPr>
          </a:lstStyle>
          <a:p>
            <a:endParaRPr/>
          </a:p>
        </p:txBody>
      </p:sp>
      <p:sp>
        <p:nvSpPr>
          <p:cNvPr id="90" name="Google Shape;90;p1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grpSp>
        <p:nvGrpSpPr>
          <p:cNvPr id="91" name="Google Shape;91;p13"/>
          <p:cNvGrpSpPr/>
          <p:nvPr/>
        </p:nvGrpSpPr>
        <p:grpSpPr>
          <a:xfrm rot="5400000">
            <a:off x="4081780" y="-708152"/>
            <a:ext cx="6070096" cy="6283055"/>
            <a:chOff x="1279825" y="238125"/>
            <a:chExt cx="5060100" cy="5237625"/>
          </a:xfrm>
        </p:grpSpPr>
        <p:sp>
          <p:nvSpPr>
            <p:cNvPr id="92" name="Google Shape;92;p1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99" name="Google Shape;99;p14"/>
          <p:cNvSpPr txBox="1">
            <a:spLocks noGrp="1"/>
          </p:cNvSpPr>
          <p:nvPr>
            <p:ph type="title" idx="2"/>
          </p:nvPr>
        </p:nvSpPr>
        <p:spPr>
          <a:xfrm>
            <a:off x="120562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0" name="Google Shape;100;p14"/>
          <p:cNvSpPr txBox="1">
            <a:spLocks noGrp="1"/>
          </p:cNvSpPr>
          <p:nvPr>
            <p:ph type="subTitle" idx="1"/>
          </p:nvPr>
        </p:nvSpPr>
        <p:spPr>
          <a:xfrm>
            <a:off x="120562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4"/>
          <p:cNvSpPr txBox="1">
            <a:spLocks noGrp="1"/>
          </p:cNvSpPr>
          <p:nvPr>
            <p:ph type="title" idx="3"/>
          </p:nvPr>
        </p:nvSpPr>
        <p:spPr>
          <a:xfrm>
            <a:off x="3601350"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2" name="Google Shape;102;p14"/>
          <p:cNvSpPr txBox="1">
            <a:spLocks noGrp="1"/>
          </p:cNvSpPr>
          <p:nvPr>
            <p:ph type="subTitle" idx="4"/>
          </p:nvPr>
        </p:nvSpPr>
        <p:spPr>
          <a:xfrm>
            <a:off x="3601350"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4"/>
          <p:cNvSpPr txBox="1">
            <a:spLocks noGrp="1"/>
          </p:cNvSpPr>
          <p:nvPr>
            <p:ph type="title" idx="5"/>
          </p:nvPr>
        </p:nvSpPr>
        <p:spPr>
          <a:xfrm>
            <a:off x="599707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4" name="Google Shape;104;p14"/>
          <p:cNvSpPr txBox="1">
            <a:spLocks noGrp="1"/>
          </p:cNvSpPr>
          <p:nvPr>
            <p:ph type="subTitle" idx="6"/>
          </p:nvPr>
        </p:nvSpPr>
        <p:spPr>
          <a:xfrm>
            <a:off x="599707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7"/>
          </p:nvPr>
        </p:nvSpPr>
        <p:spPr>
          <a:xfrm>
            <a:off x="2403488"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6" name="Google Shape;106;p14"/>
          <p:cNvSpPr txBox="1">
            <a:spLocks noGrp="1"/>
          </p:cNvSpPr>
          <p:nvPr>
            <p:ph type="subTitle" idx="8"/>
          </p:nvPr>
        </p:nvSpPr>
        <p:spPr>
          <a:xfrm>
            <a:off x="2403488"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9"/>
          </p:nvPr>
        </p:nvSpPr>
        <p:spPr>
          <a:xfrm>
            <a:off x="4799213"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grpSp>
        <p:nvGrpSpPr>
          <p:cNvPr id="108" name="Google Shape;108;p14"/>
          <p:cNvGrpSpPr/>
          <p:nvPr/>
        </p:nvGrpSpPr>
        <p:grpSpPr>
          <a:xfrm rot="10800000">
            <a:off x="3731673" y="-433179"/>
            <a:ext cx="6250236" cy="6469514"/>
            <a:chOff x="1279825" y="238125"/>
            <a:chExt cx="5060100" cy="5237625"/>
          </a:xfrm>
        </p:grpSpPr>
        <p:sp>
          <p:nvSpPr>
            <p:cNvPr id="109" name="Google Shape;109;p14"/>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4"/>
          <p:cNvSpPr txBox="1">
            <a:spLocks noGrp="1"/>
          </p:cNvSpPr>
          <p:nvPr>
            <p:ph type="subTitle" idx="13"/>
          </p:nvPr>
        </p:nvSpPr>
        <p:spPr>
          <a:xfrm>
            <a:off x="4799213"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4"/>
          <p:cNvSpPr txBox="1">
            <a:spLocks noGrp="1"/>
          </p:cNvSpPr>
          <p:nvPr>
            <p:ph type="title" idx="14" hasCustomPrompt="1"/>
          </p:nvPr>
        </p:nvSpPr>
        <p:spPr>
          <a:xfrm>
            <a:off x="127597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4"/>
          <p:cNvSpPr txBox="1">
            <a:spLocks noGrp="1"/>
          </p:cNvSpPr>
          <p:nvPr>
            <p:ph type="title" idx="15" hasCustomPrompt="1"/>
          </p:nvPr>
        </p:nvSpPr>
        <p:spPr>
          <a:xfrm>
            <a:off x="3671700"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4"/>
          <p:cNvSpPr txBox="1">
            <a:spLocks noGrp="1"/>
          </p:cNvSpPr>
          <p:nvPr>
            <p:ph type="title" idx="16" hasCustomPrompt="1"/>
          </p:nvPr>
        </p:nvSpPr>
        <p:spPr>
          <a:xfrm>
            <a:off x="606742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 name="Google Shape;118;p14"/>
          <p:cNvSpPr txBox="1">
            <a:spLocks noGrp="1"/>
          </p:cNvSpPr>
          <p:nvPr>
            <p:ph type="title" idx="17" hasCustomPrompt="1"/>
          </p:nvPr>
        </p:nvSpPr>
        <p:spPr>
          <a:xfrm>
            <a:off x="2473850"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 name="Google Shape;119;p14"/>
          <p:cNvSpPr txBox="1">
            <a:spLocks noGrp="1"/>
          </p:cNvSpPr>
          <p:nvPr>
            <p:ph type="title" idx="18" hasCustomPrompt="1"/>
          </p:nvPr>
        </p:nvSpPr>
        <p:spPr>
          <a:xfrm>
            <a:off x="4869575"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p:cSld name="ONE_COLUMN_TEXT_1">
    <p:spTree>
      <p:nvGrpSpPr>
        <p:cNvPr id="1" name="Shape 120"/>
        <p:cNvGrpSpPr/>
        <p:nvPr/>
      </p:nvGrpSpPr>
      <p:grpSpPr>
        <a:xfrm>
          <a:off x="0" y="0"/>
          <a:ext cx="0" cy="0"/>
          <a:chOff x="0" y="0"/>
          <a:chExt cx="0" cy="0"/>
        </a:xfrm>
      </p:grpSpPr>
      <p:grpSp>
        <p:nvGrpSpPr>
          <p:cNvPr id="121" name="Google Shape;121;p15"/>
          <p:cNvGrpSpPr/>
          <p:nvPr/>
        </p:nvGrpSpPr>
        <p:grpSpPr>
          <a:xfrm rot="10800000">
            <a:off x="3731673" y="-433179"/>
            <a:ext cx="6250236" cy="6469514"/>
            <a:chOff x="1279825" y="238125"/>
            <a:chExt cx="5060100" cy="5237625"/>
          </a:xfrm>
        </p:grpSpPr>
        <p:sp>
          <p:nvSpPr>
            <p:cNvPr id="122" name="Google Shape;122;p15"/>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5"/>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28" name="Google Shape;128;p15"/>
          <p:cNvSpPr txBox="1">
            <a:spLocks noGrp="1"/>
          </p:cNvSpPr>
          <p:nvPr>
            <p:ph type="title" idx="2"/>
          </p:nvPr>
        </p:nvSpPr>
        <p:spPr>
          <a:xfrm>
            <a:off x="1205625" y="305070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15"/>
          <p:cNvSpPr txBox="1">
            <a:spLocks noGrp="1"/>
          </p:cNvSpPr>
          <p:nvPr>
            <p:ph type="subTitle" idx="1"/>
          </p:nvPr>
        </p:nvSpPr>
        <p:spPr>
          <a:xfrm>
            <a:off x="1205625" y="347790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5"/>
          <p:cNvSpPr txBox="1">
            <a:spLocks noGrp="1"/>
          </p:cNvSpPr>
          <p:nvPr>
            <p:ph type="title" idx="3"/>
          </p:nvPr>
        </p:nvSpPr>
        <p:spPr>
          <a:xfrm>
            <a:off x="3601350" y="305070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15"/>
          <p:cNvSpPr txBox="1">
            <a:spLocks noGrp="1"/>
          </p:cNvSpPr>
          <p:nvPr>
            <p:ph type="subTitle" idx="4"/>
          </p:nvPr>
        </p:nvSpPr>
        <p:spPr>
          <a:xfrm>
            <a:off x="3601350" y="347790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5"/>
          <p:cNvSpPr txBox="1">
            <a:spLocks noGrp="1"/>
          </p:cNvSpPr>
          <p:nvPr>
            <p:ph type="title" idx="5"/>
          </p:nvPr>
        </p:nvSpPr>
        <p:spPr>
          <a:xfrm>
            <a:off x="5997075" y="305070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3" name="Google Shape;133;p15"/>
          <p:cNvSpPr txBox="1">
            <a:spLocks noGrp="1"/>
          </p:cNvSpPr>
          <p:nvPr>
            <p:ph type="subTitle" idx="6"/>
          </p:nvPr>
        </p:nvSpPr>
        <p:spPr>
          <a:xfrm>
            <a:off x="5997075" y="347790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
  <p:cSld name="ONE_COLUMN_TEXT_1_1">
    <p:spTree>
      <p:nvGrpSpPr>
        <p:cNvPr id="1" name="Shape 134"/>
        <p:cNvGrpSpPr/>
        <p:nvPr/>
      </p:nvGrpSpPr>
      <p:grpSpPr>
        <a:xfrm>
          <a:off x="0" y="0"/>
          <a:ext cx="0" cy="0"/>
          <a:chOff x="0" y="0"/>
          <a:chExt cx="0" cy="0"/>
        </a:xfrm>
      </p:grpSpPr>
      <p:grpSp>
        <p:nvGrpSpPr>
          <p:cNvPr id="135" name="Google Shape;135;p16"/>
          <p:cNvGrpSpPr/>
          <p:nvPr/>
        </p:nvGrpSpPr>
        <p:grpSpPr>
          <a:xfrm rot="10800000">
            <a:off x="3731673" y="-433179"/>
            <a:ext cx="6250236" cy="6469514"/>
            <a:chOff x="1279825" y="238125"/>
            <a:chExt cx="5060100" cy="5237625"/>
          </a:xfrm>
        </p:grpSpPr>
        <p:sp>
          <p:nvSpPr>
            <p:cNvPr id="136" name="Google Shape;136;p16"/>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6"/>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42" name="Google Shape;142;p16"/>
          <p:cNvSpPr txBox="1">
            <a:spLocks noGrp="1"/>
          </p:cNvSpPr>
          <p:nvPr>
            <p:ph type="title" idx="2"/>
          </p:nvPr>
        </p:nvSpPr>
        <p:spPr>
          <a:xfrm>
            <a:off x="768300"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3" name="Google Shape;143;p16"/>
          <p:cNvSpPr txBox="1">
            <a:spLocks noGrp="1"/>
          </p:cNvSpPr>
          <p:nvPr>
            <p:ph type="subTitle" idx="1"/>
          </p:nvPr>
        </p:nvSpPr>
        <p:spPr>
          <a:xfrm>
            <a:off x="768300"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6"/>
          <p:cNvSpPr txBox="1">
            <a:spLocks noGrp="1"/>
          </p:cNvSpPr>
          <p:nvPr>
            <p:ph type="title" idx="3"/>
          </p:nvPr>
        </p:nvSpPr>
        <p:spPr>
          <a:xfrm>
            <a:off x="2748584"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5" name="Google Shape;145;p16"/>
          <p:cNvSpPr txBox="1">
            <a:spLocks noGrp="1"/>
          </p:cNvSpPr>
          <p:nvPr>
            <p:ph type="subTitle" idx="4"/>
          </p:nvPr>
        </p:nvSpPr>
        <p:spPr>
          <a:xfrm>
            <a:off x="2748584"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6"/>
          <p:cNvSpPr txBox="1">
            <a:spLocks noGrp="1"/>
          </p:cNvSpPr>
          <p:nvPr>
            <p:ph type="title" idx="5"/>
          </p:nvPr>
        </p:nvSpPr>
        <p:spPr>
          <a:xfrm>
            <a:off x="4728868"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7" name="Google Shape;147;p16"/>
          <p:cNvSpPr txBox="1">
            <a:spLocks noGrp="1"/>
          </p:cNvSpPr>
          <p:nvPr>
            <p:ph type="subTitle" idx="6"/>
          </p:nvPr>
        </p:nvSpPr>
        <p:spPr>
          <a:xfrm>
            <a:off x="4728868"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6"/>
          <p:cNvSpPr txBox="1">
            <a:spLocks noGrp="1"/>
          </p:cNvSpPr>
          <p:nvPr>
            <p:ph type="title" idx="7"/>
          </p:nvPr>
        </p:nvSpPr>
        <p:spPr>
          <a:xfrm>
            <a:off x="6709175"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9" name="Google Shape;149;p16"/>
          <p:cNvSpPr txBox="1">
            <a:spLocks noGrp="1"/>
          </p:cNvSpPr>
          <p:nvPr>
            <p:ph type="subTitle" idx="8"/>
          </p:nvPr>
        </p:nvSpPr>
        <p:spPr>
          <a:xfrm>
            <a:off x="6709175"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_ONLY_1">
    <p:spTree>
      <p:nvGrpSpPr>
        <p:cNvPr id="1" name="Shape 150"/>
        <p:cNvGrpSpPr/>
        <p:nvPr/>
      </p:nvGrpSpPr>
      <p:grpSpPr>
        <a:xfrm>
          <a:off x="0" y="0"/>
          <a:ext cx="0" cy="0"/>
          <a:chOff x="0" y="0"/>
          <a:chExt cx="0" cy="0"/>
        </a:xfrm>
      </p:grpSpPr>
      <p:grpSp>
        <p:nvGrpSpPr>
          <p:cNvPr id="151" name="Google Shape;151;p17"/>
          <p:cNvGrpSpPr/>
          <p:nvPr/>
        </p:nvGrpSpPr>
        <p:grpSpPr>
          <a:xfrm>
            <a:off x="-1006952" y="-1048004"/>
            <a:ext cx="6250236" cy="6469514"/>
            <a:chOff x="1279825" y="238125"/>
            <a:chExt cx="5060100" cy="5237625"/>
          </a:xfrm>
        </p:grpSpPr>
        <p:sp>
          <p:nvSpPr>
            <p:cNvPr id="152" name="Google Shape;152;p1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58" name="Google Shape;158;p17"/>
          <p:cNvSpPr txBox="1">
            <a:spLocks noGrp="1"/>
          </p:cNvSpPr>
          <p:nvPr>
            <p:ph type="title" idx="2"/>
          </p:nvPr>
        </p:nvSpPr>
        <p:spPr>
          <a:xfrm>
            <a:off x="1620663" y="3659075"/>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9" name="Google Shape;159;p17"/>
          <p:cNvSpPr txBox="1">
            <a:spLocks noGrp="1"/>
          </p:cNvSpPr>
          <p:nvPr>
            <p:ph type="subTitle" idx="1"/>
          </p:nvPr>
        </p:nvSpPr>
        <p:spPr>
          <a:xfrm>
            <a:off x="1620663" y="4162474"/>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7"/>
          <p:cNvSpPr txBox="1">
            <a:spLocks noGrp="1"/>
          </p:cNvSpPr>
          <p:nvPr>
            <p:ph type="title" idx="3"/>
          </p:nvPr>
        </p:nvSpPr>
        <p:spPr>
          <a:xfrm>
            <a:off x="5133228" y="3659075"/>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1" name="Google Shape;161;p17"/>
          <p:cNvSpPr txBox="1">
            <a:spLocks noGrp="1"/>
          </p:cNvSpPr>
          <p:nvPr>
            <p:ph type="subTitle" idx="4"/>
          </p:nvPr>
        </p:nvSpPr>
        <p:spPr>
          <a:xfrm>
            <a:off x="5133228" y="4162474"/>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ONE_COLUMN_TEXT_1_2">
    <p:spTree>
      <p:nvGrpSpPr>
        <p:cNvPr id="1" name="Shape 162"/>
        <p:cNvGrpSpPr/>
        <p:nvPr/>
      </p:nvGrpSpPr>
      <p:grpSpPr>
        <a:xfrm>
          <a:off x="0" y="0"/>
          <a:ext cx="0" cy="0"/>
          <a:chOff x="0" y="0"/>
          <a:chExt cx="0" cy="0"/>
        </a:xfrm>
      </p:grpSpPr>
      <p:grpSp>
        <p:nvGrpSpPr>
          <p:cNvPr id="163" name="Google Shape;163;p18"/>
          <p:cNvGrpSpPr/>
          <p:nvPr/>
        </p:nvGrpSpPr>
        <p:grpSpPr>
          <a:xfrm rot="10800000">
            <a:off x="3731673" y="-433179"/>
            <a:ext cx="6250236" cy="6469514"/>
            <a:chOff x="1279825" y="238125"/>
            <a:chExt cx="5060100" cy="5237625"/>
          </a:xfrm>
        </p:grpSpPr>
        <p:sp>
          <p:nvSpPr>
            <p:cNvPr id="164" name="Google Shape;164;p18"/>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
  <p:cSld name="ONE_COLUMN_TEXT_1_3">
    <p:spTree>
      <p:nvGrpSpPr>
        <p:cNvPr id="1" name="Shape 170"/>
        <p:cNvGrpSpPr/>
        <p:nvPr/>
      </p:nvGrpSpPr>
      <p:grpSpPr>
        <a:xfrm>
          <a:off x="0" y="0"/>
          <a:ext cx="0" cy="0"/>
          <a:chOff x="0" y="0"/>
          <a:chExt cx="0" cy="0"/>
        </a:xfrm>
      </p:grpSpPr>
      <p:grpSp>
        <p:nvGrpSpPr>
          <p:cNvPr id="171" name="Google Shape;171;p19"/>
          <p:cNvGrpSpPr/>
          <p:nvPr/>
        </p:nvGrpSpPr>
        <p:grpSpPr>
          <a:xfrm rot="-5400000">
            <a:off x="-1111927" y="326821"/>
            <a:ext cx="6250236" cy="6469514"/>
            <a:chOff x="1279825" y="238125"/>
            <a:chExt cx="5060100" cy="5237625"/>
          </a:xfrm>
        </p:grpSpPr>
        <p:sp>
          <p:nvSpPr>
            <p:cNvPr id="172" name="Google Shape;172;p1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78" name="Google Shape;178;p19"/>
          <p:cNvSpPr txBox="1">
            <a:spLocks noGrp="1"/>
          </p:cNvSpPr>
          <p:nvPr>
            <p:ph type="title" idx="2"/>
          </p:nvPr>
        </p:nvSpPr>
        <p:spPr>
          <a:xfrm>
            <a:off x="1205625" y="17635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9" name="Google Shape;179;p19"/>
          <p:cNvSpPr txBox="1">
            <a:spLocks noGrp="1"/>
          </p:cNvSpPr>
          <p:nvPr>
            <p:ph type="subTitle" idx="1"/>
          </p:nvPr>
        </p:nvSpPr>
        <p:spPr>
          <a:xfrm>
            <a:off x="1205625" y="21907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19"/>
          <p:cNvSpPr txBox="1">
            <a:spLocks noGrp="1"/>
          </p:cNvSpPr>
          <p:nvPr>
            <p:ph type="title" idx="3"/>
          </p:nvPr>
        </p:nvSpPr>
        <p:spPr>
          <a:xfrm>
            <a:off x="3601350" y="17635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1" name="Google Shape;181;p19"/>
          <p:cNvSpPr txBox="1">
            <a:spLocks noGrp="1"/>
          </p:cNvSpPr>
          <p:nvPr>
            <p:ph type="subTitle" idx="4"/>
          </p:nvPr>
        </p:nvSpPr>
        <p:spPr>
          <a:xfrm>
            <a:off x="3601350" y="21907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19"/>
          <p:cNvSpPr txBox="1">
            <a:spLocks noGrp="1"/>
          </p:cNvSpPr>
          <p:nvPr>
            <p:ph type="title" idx="5"/>
          </p:nvPr>
        </p:nvSpPr>
        <p:spPr>
          <a:xfrm>
            <a:off x="5997075" y="17635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3" name="Google Shape;183;p19"/>
          <p:cNvSpPr txBox="1">
            <a:spLocks noGrp="1"/>
          </p:cNvSpPr>
          <p:nvPr>
            <p:ph type="subTitle" idx="6"/>
          </p:nvPr>
        </p:nvSpPr>
        <p:spPr>
          <a:xfrm>
            <a:off x="5997075" y="21907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19"/>
          <p:cNvSpPr txBox="1">
            <a:spLocks noGrp="1"/>
          </p:cNvSpPr>
          <p:nvPr>
            <p:ph type="title" idx="7"/>
          </p:nvPr>
        </p:nvSpPr>
        <p:spPr>
          <a:xfrm>
            <a:off x="1205625" y="35480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5" name="Google Shape;185;p19"/>
          <p:cNvSpPr txBox="1">
            <a:spLocks noGrp="1"/>
          </p:cNvSpPr>
          <p:nvPr>
            <p:ph type="subTitle" idx="8"/>
          </p:nvPr>
        </p:nvSpPr>
        <p:spPr>
          <a:xfrm>
            <a:off x="1205625" y="39752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19"/>
          <p:cNvSpPr txBox="1">
            <a:spLocks noGrp="1"/>
          </p:cNvSpPr>
          <p:nvPr>
            <p:ph type="title" idx="9"/>
          </p:nvPr>
        </p:nvSpPr>
        <p:spPr>
          <a:xfrm>
            <a:off x="3601350" y="35480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7" name="Google Shape;187;p19"/>
          <p:cNvSpPr txBox="1">
            <a:spLocks noGrp="1"/>
          </p:cNvSpPr>
          <p:nvPr>
            <p:ph type="subTitle" idx="13"/>
          </p:nvPr>
        </p:nvSpPr>
        <p:spPr>
          <a:xfrm>
            <a:off x="3601350" y="39752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9"/>
          <p:cNvSpPr txBox="1">
            <a:spLocks noGrp="1"/>
          </p:cNvSpPr>
          <p:nvPr>
            <p:ph type="title" idx="14"/>
          </p:nvPr>
        </p:nvSpPr>
        <p:spPr>
          <a:xfrm>
            <a:off x="5997075" y="35480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9" name="Google Shape;189;p19"/>
          <p:cNvSpPr txBox="1">
            <a:spLocks noGrp="1"/>
          </p:cNvSpPr>
          <p:nvPr>
            <p:ph type="subTitle" idx="15"/>
          </p:nvPr>
        </p:nvSpPr>
        <p:spPr>
          <a:xfrm>
            <a:off x="5997075" y="39752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wo Columns 1">
  <p:cSld name="TITLE_ONLY_1_1">
    <p:spTree>
      <p:nvGrpSpPr>
        <p:cNvPr id="1" name="Shape 190"/>
        <p:cNvGrpSpPr/>
        <p:nvPr/>
      </p:nvGrpSpPr>
      <p:grpSpPr>
        <a:xfrm>
          <a:off x="0" y="0"/>
          <a:ext cx="0" cy="0"/>
          <a:chOff x="0" y="0"/>
          <a:chExt cx="0" cy="0"/>
        </a:xfrm>
      </p:grpSpPr>
      <p:grpSp>
        <p:nvGrpSpPr>
          <p:cNvPr id="191" name="Google Shape;191;p20"/>
          <p:cNvGrpSpPr/>
          <p:nvPr/>
        </p:nvGrpSpPr>
        <p:grpSpPr>
          <a:xfrm>
            <a:off x="-1006952" y="-1048004"/>
            <a:ext cx="6250236" cy="6469514"/>
            <a:chOff x="1279825" y="238125"/>
            <a:chExt cx="5060100" cy="5237625"/>
          </a:xfrm>
        </p:grpSpPr>
        <p:sp>
          <p:nvSpPr>
            <p:cNvPr id="192" name="Google Shape;192;p20"/>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98" name="Google Shape;198;p20"/>
          <p:cNvSpPr txBox="1">
            <a:spLocks noGrp="1"/>
          </p:cNvSpPr>
          <p:nvPr>
            <p:ph type="title" idx="2"/>
          </p:nvPr>
        </p:nvSpPr>
        <p:spPr>
          <a:xfrm>
            <a:off x="1620663" y="2434650"/>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9" name="Google Shape;199;p20"/>
          <p:cNvSpPr txBox="1">
            <a:spLocks noGrp="1"/>
          </p:cNvSpPr>
          <p:nvPr>
            <p:ph type="subTitle" idx="1"/>
          </p:nvPr>
        </p:nvSpPr>
        <p:spPr>
          <a:xfrm>
            <a:off x="1620663" y="2938049"/>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0"/>
          <p:cNvSpPr txBox="1">
            <a:spLocks noGrp="1"/>
          </p:cNvSpPr>
          <p:nvPr>
            <p:ph type="title" idx="3"/>
          </p:nvPr>
        </p:nvSpPr>
        <p:spPr>
          <a:xfrm>
            <a:off x="5133228" y="2434650"/>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1" name="Google Shape;201;p20"/>
          <p:cNvSpPr txBox="1">
            <a:spLocks noGrp="1"/>
          </p:cNvSpPr>
          <p:nvPr>
            <p:ph type="subTitle" idx="4"/>
          </p:nvPr>
        </p:nvSpPr>
        <p:spPr>
          <a:xfrm>
            <a:off x="5133228" y="2938049"/>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821464" y="-864758"/>
            <a:ext cx="6070096" cy="6283055"/>
            <a:chOff x="1279825" y="238125"/>
            <a:chExt cx="5060100" cy="5237625"/>
          </a:xfrm>
        </p:grpSpPr>
        <p:sp>
          <p:nvSpPr>
            <p:cNvPr id="25" name="Google Shape;25;p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821450" y="588438"/>
            <a:ext cx="3062400" cy="1143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32" name="Google Shape;32;p3"/>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7C78"/>
              </a:buClr>
              <a:buSzPts val="1600"/>
              <a:buNone/>
              <a:defRPr sz="1600">
                <a:solidFill>
                  <a:srgbClr val="E17C78"/>
                </a:solidFill>
              </a:defRPr>
            </a:lvl1pPr>
            <a:lvl2pPr lvl="1" rtl="0">
              <a:lnSpc>
                <a:spcPct val="100000"/>
              </a:lnSpc>
              <a:spcBef>
                <a:spcPts val="0"/>
              </a:spcBef>
              <a:spcAft>
                <a:spcPts val="0"/>
              </a:spcAft>
              <a:buClr>
                <a:srgbClr val="E17C78"/>
              </a:buClr>
              <a:buSzPts val="1600"/>
              <a:buNone/>
              <a:defRPr sz="1600">
                <a:solidFill>
                  <a:srgbClr val="E17C78"/>
                </a:solidFill>
              </a:defRPr>
            </a:lvl2pPr>
            <a:lvl3pPr lvl="2" rtl="0">
              <a:lnSpc>
                <a:spcPct val="100000"/>
              </a:lnSpc>
              <a:spcBef>
                <a:spcPts val="0"/>
              </a:spcBef>
              <a:spcAft>
                <a:spcPts val="0"/>
              </a:spcAft>
              <a:buClr>
                <a:srgbClr val="E17C78"/>
              </a:buClr>
              <a:buSzPts val="1600"/>
              <a:buNone/>
              <a:defRPr sz="1600">
                <a:solidFill>
                  <a:srgbClr val="E17C78"/>
                </a:solidFill>
              </a:defRPr>
            </a:lvl3pPr>
            <a:lvl4pPr lvl="3" rtl="0">
              <a:lnSpc>
                <a:spcPct val="100000"/>
              </a:lnSpc>
              <a:spcBef>
                <a:spcPts val="0"/>
              </a:spcBef>
              <a:spcAft>
                <a:spcPts val="0"/>
              </a:spcAft>
              <a:buClr>
                <a:srgbClr val="E17C78"/>
              </a:buClr>
              <a:buSzPts val="1600"/>
              <a:buNone/>
              <a:defRPr sz="1600">
                <a:solidFill>
                  <a:srgbClr val="E17C78"/>
                </a:solidFill>
              </a:defRPr>
            </a:lvl4pPr>
            <a:lvl5pPr lvl="4" rtl="0">
              <a:lnSpc>
                <a:spcPct val="100000"/>
              </a:lnSpc>
              <a:spcBef>
                <a:spcPts val="0"/>
              </a:spcBef>
              <a:spcAft>
                <a:spcPts val="0"/>
              </a:spcAft>
              <a:buClr>
                <a:srgbClr val="E17C78"/>
              </a:buClr>
              <a:buSzPts val="1600"/>
              <a:buNone/>
              <a:defRPr sz="1600">
                <a:solidFill>
                  <a:srgbClr val="E17C78"/>
                </a:solidFill>
              </a:defRPr>
            </a:lvl5pPr>
            <a:lvl6pPr lvl="5" rtl="0">
              <a:lnSpc>
                <a:spcPct val="100000"/>
              </a:lnSpc>
              <a:spcBef>
                <a:spcPts val="0"/>
              </a:spcBef>
              <a:spcAft>
                <a:spcPts val="0"/>
              </a:spcAft>
              <a:buClr>
                <a:srgbClr val="E17C78"/>
              </a:buClr>
              <a:buSzPts val="1600"/>
              <a:buNone/>
              <a:defRPr sz="1600">
                <a:solidFill>
                  <a:srgbClr val="E17C78"/>
                </a:solidFill>
              </a:defRPr>
            </a:lvl6pPr>
            <a:lvl7pPr lvl="6" rtl="0">
              <a:lnSpc>
                <a:spcPct val="100000"/>
              </a:lnSpc>
              <a:spcBef>
                <a:spcPts val="0"/>
              </a:spcBef>
              <a:spcAft>
                <a:spcPts val="0"/>
              </a:spcAft>
              <a:buClr>
                <a:srgbClr val="E17C78"/>
              </a:buClr>
              <a:buSzPts val="1600"/>
              <a:buNone/>
              <a:defRPr sz="1600">
                <a:solidFill>
                  <a:srgbClr val="E17C78"/>
                </a:solidFill>
              </a:defRPr>
            </a:lvl7pPr>
            <a:lvl8pPr lvl="7" rtl="0">
              <a:lnSpc>
                <a:spcPct val="100000"/>
              </a:lnSpc>
              <a:spcBef>
                <a:spcPts val="0"/>
              </a:spcBef>
              <a:spcAft>
                <a:spcPts val="0"/>
              </a:spcAft>
              <a:buClr>
                <a:srgbClr val="E17C78"/>
              </a:buClr>
              <a:buSzPts val="1600"/>
              <a:buNone/>
              <a:defRPr sz="1600">
                <a:solidFill>
                  <a:srgbClr val="E17C78"/>
                </a:solidFill>
              </a:defRPr>
            </a:lvl8pPr>
            <a:lvl9pPr lvl="8" rtl="0">
              <a:lnSpc>
                <a:spcPct val="100000"/>
              </a:lnSpc>
              <a:spcBef>
                <a:spcPts val="0"/>
              </a:spcBef>
              <a:spcAft>
                <a:spcPts val="0"/>
              </a:spcAft>
              <a:buClr>
                <a:srgbClr val="E17C78"/>
              </a:buClr>
              <a:buSzPts val="1600"/>
              <a:buNone/>
              <a:defRPr sz="1600">
                <a:solidFill>
                  <a:srgbClr val="E17C78"/>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Four Columns ">
  <p:cSld name="ONE_COLUMN_TEXT_1_4">
    <p:spTree>
      <p:nvGrpSpPr>
        <p:cNvPr id="1" name="Shape 202"/>
        <p:cNvGrpSpPr/>
        <p:nvPr/>
      </p:nvGrpSpPr>
      <p:grpSpPr>
        <a:xfrm>
          <a:off x="0" y="0"/>
          <a:ext cx="0" cy="0"/>
          <a:chOff x="0" y="0"/>
          <a:chExt cx="0" cy="0"/>
        </a:xfrm>
      </p:grpSpPr>
      <p:grpSp>
        <p:nvGrpSpPr>
          <p:cNvPr id="203" name="Google Shape;203;p21"/>
          <p:cNvGrpSpPr/>
          <p:nvPr/>
        </p:nvGrpSpPr>
        <p:grpSpPr>
          <a:xfrm rot="10800000">
            <a:off x="3731673" y="-433179"/>
            <a:ext cx="6250236" cy="6469514"/>
            <a:chOff x="1279825" y="238125"/>
            <a:chExt cx="5060100" cy="5237625"/>
          </a:xfrm>
        </p:grpSpPr>
        <p:sp>
          <p:nvSpPr>
            <p:cNvPr id="204" name="Google Shape;204;p2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210" name="Google Shape;210;p21"/>
          <p:cNvSpPr txBox="1">
            <a:spLocks noGrp="1"/>
          </p:cNvSpPr>
          <p:nvPr>
            <p:ph type="title" idx="2"/>
          </p:nvPr>
        </p:nvSpPr>
        <p:spPr>
          <a:xfrm>
            <a:off x="1298588" y="1836051"/>
            <a:ext cx="1941300" cy="52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11" name="Google Shape;211;p21"/>
          <p:cNvSpPr txBox="1">
            <a:spLocks noGrp="1"/>
          </p:cNvSpPr>
          <p:nvPr>
            <p:ph type="subTitle" idx="1"/>
          </p:nvPr>
        </p:nvSpPr>
        <p:spPr>
          <a:xfrm>
            <a:off x="1298588" y="2263250"/>
            <a:ext cx="1941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12" name="Google Shape;212;p21"/>
          <p:cNvSpPr txBox="1">
            <a:spLocks noGrp="1"/>
          </p:cNvSpPr>
          <p:nvPr>
            <p:ph type="title" idx="3"/>
          </p:nvPr>
        </p:nvSpPr>
        <p:spPr>
          <a:xfrm>
            <a:off x="5904113" y="1836051"/>
            <a:ext cx="1941300" cy="52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13" name="Google Shape;213;p21"/>
          <p:cNvSpPr txBox="1">
            <a:spLocks noGrp="1"/>
          </p:cNvSpPr>
          <p:nvPr>
            <p:ph type="subTitle" idx="4"/>
          </p:nvPr>
        </p:nvSpPr>
        <p:spPr>
          <a:xfrm>
            <a:off x="5904113" y="2263250"/>
            <a:ext cx="1941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4" name="Google Shape;214;p21"/>
          <p:cNvSpPr txBox="1">
            <a:spLocks noGrp="1"/>
          </p:cNvSpPr>
          <p:nvPr>
            <p:ph type="title" idx="5"/>
          </p:nvPr>
        </p:nvSpPr>
        <p:spPr>
          <a:xfrm>
            <a:off x="1298588" y="3400501"/>
            <a:ext cx="1941300" cy="52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15" name="Google Shape;215;p21"/>
          <p:cNvSpPr txBox="1">
            <a:spLocks noGrp="1"/>
          </p:cNvSpPr>
          <p:nvPr>
            <p:ph type="subTitle" idx="6"/>
          </p:nvPr>
        </p:nvSpPr>
        <p:spPr>
          <a:xfrm>
            <a:off x="1298588" y="3827700"/>
            <a:ext cx="1941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16" name="Google Shape;216;p21"/>
          <p:cNvSpPr txBox="1">
            <a:spLocks noGrp="1"/>
          </p:cNvSpPr>
          <p:nvPr>
            <p:ph type="title" idx="7"/>
          </p:nvPr>
        </p:nvSpPr>
        <p:spPr>
          <a:xfrm>
            <a:off x="5904113" y="3400501"/>
            <a:ext cx="1941300" cy="52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17" name="Google Shape;217;p21"/>
          <p:cNvSpPr txBox="1">
            <a:spLocks noGrp="1"/>
          </p:cNvSpPr>
          <p:nvPr>
            <p:ph type="subTitle" idx="8"/>
          </p:nvPr>
        </p:nvSpPr>
        <p:spPr>
          <a:xfrm>
            <a:off x="5904113" y="3827700"/>
            <a:ext cx="1941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Bullet Points 1">
  <p:cSld name="ONE_COLUMN_TEXT_2">
    <p:spTree>
      <p:nvGrpSpPr>
        <p:cNvPr id="1" name="Shape 218"/>
        <p:cNvGrpSpPr/>
        <p:nvPr/>
      </p:nvGrpSpPr>
      <p:grpSpPr>
        <a:xfrm>
          <a:off x="0" y="0"/>
          <a:ext cx="0" cy="0"/>
          <a:chOff x="0" y="0"/>
          <a:chExt cx="0" cy="0"/>
        </a:xfrm>
      </p:grpSpPr>
      <p:grpSp>
        <p:nvGrpSpPr>
          <p:cNvPr id="219" name="Google Shape;219;p22"/>
          <p:cNvGrpSpPr/>
          <p:nvPr/>
        </p:nvGrpSpPr>
        <p:grpSpPr>
          <a:xfrm rot="5592968">
            <a:off x="3785047" y="-1820819"/>
            <a:ext cx="6070042" cy="6282999"/>
            <a:chOff x="1279825" y="238125"/>
            <a:chExt cx="5060100" cy="5237625"/>
          </a:xfrm>
        </p:grpSpPr>
        <p:sp>
          <p:nvSpPr>
            <p:cNvPr id="220" name="Google Shape;220;p2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2"/>
          <p:cNvSpPr txBox="1">
            <a:spLocks noGrp="1"/>
          </p:cNvSpPr>
          <p:nvPr>
            <p:ph type="body" idx="1"/>
          </p:nvPr>
        </p:nvSpPr>
        <p:spPr>
          <a:xfrm>
            <a:off x="672350" y="1554675"/>
            <a:ext cx="5431200" cy="2838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226" name="Google Shape;226;p2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amp; credits">
  <p:cSld name="SECTION_TITLE_AND_DESCRIPTION_1">
    <p:spTree>
      <p:nvGrpSpPr>
        <p:cNvPr id="1" name="Shape 227"/>
        <p:cNvGrpSpPr/>
        <p:nvPr/>
      </p:nvGrpSpPr>
      <p:grpSpPr>
        <a:xfrm>
          <a:off x="0" y="0"/>
          <a:ext cx="0" cy="0"/>
          <a:chOff x="0" y="0"/>
          <a:chExt cx="0" cy="0"/>
        </a:xfrm>
      </p:grpSpPr>
      <p:grpSp>
        <p:nvGrpSpPr>
          <p:cNvPr id="228" name="Google Shape;228;p23"/>
          <p:cNvGrpSpPr/>
          <p:nvPr/>
        </p:nvGrpSpPr>
        <p:grpSpPr>
          <a:xfrm rot="5400000">
            <a:off x="4081780" y="-708152"/>
            <a:ext cx="6070096" cy="6283055"/>
            <a:chOff x="1279825" y="238125"/>
            <a:chExt cx="5060100" cy="5237625"/>
          </a:xfrm>
        </p:grpSpPr>
        <p:sp>
          <p:nvSpPr>
            <p:cNvPr id="229" name="Google Shape;229;p2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35" name="Google Shape;235;p2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4800"/>
              <a:buNone/>
              <a:defRPr sz="4800">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236" name="Google Shape;236;p23"/>
          <p:cNvSpPr txBox="1"/>
          <p:nvPr/>
        </p:nvSpPr>
        <p:spPr>
          <a:xfrm>
            <a:off x="672350" y="3500400"/>
            <a:ext cx="3176400" cy="109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accent2"/>
                </a:solidFill>
                <a:latin typeface="Fira Sans Condensed"/>
                <a:ea typeface="Fira Sans Condensed"/>
                <a:cs typeface="Fira Sans Condensed"/>
                <a:sym typeface="Fira Sans Condensed"/>
              </a:rPr>
              <a:t>CREDITS: This presentation template was created by </a:t>
            </a:r>
            <a:r>
              <a:rPr lang="en" sz="1200">
                <a:solidFill>
                  <a:schemeClr val="accent2"/>
                </a:solidFill>
                <a:uFill>
                  <a:noFill/>
                </a:uFill>
                <a:latin typeface="Fira Sans Condensed"/>
                <a:ea typeface="Fira Sans Condensed"/>
                <a:cs typeface="Fira Sans Condensed"/>
                <a:sym typeface="Fira Sans Condensed"/>
                <a:hlinkClick r:id="rId2"/>
              </a:rPr>
              <a:t>Slidesgo</a:t>
            </a:r>
            <a:r>
              <a:rPr lang="en" sz="1200">
                <a:solidFill>
                  <a:schemeClr val="accent2"/>
                </a:solidFill>
                <a:latin typeface="Fira Sans Condensed"/>
                <a:ea typeface="Fira Sans Condensed"/>
                <a:cs typeface="Fira Sans Condensed"/>
                <a:sym typeface="Fira Sans Condensed"/>
              </a:rPr>
              <a:t>, including icons by </a:t>
            </a:r>
            <a:r>
              <a:rPr lang="en" sz="1200">
                <a:solidFill>
                  <a:schemeClr val="accent2"/>
                </a:solidFill>
                <a:uFill>
                  <a:noFill/>
                </a:uFill>
                <a:latin typeface="Fira Sans Condensed"/>
                <a:ea typeface="Fira Sans Condensed"/>
                <a:cs typeface="Fira Sans Condensed"/>
                <a:sym typeface="Fira Sans Condensed"/>
                <a:hlinkClick r:id="rId3"/>
              </a:rPr>
              <a:t>Flaticon</a:t>
            </a:r>
            <a:r>
              <a:rPr lang="en" sz="1200">
                <a:solidFill>
                  <a:schemeClr val="accent2"/>
                </a:solidFill>
                <a:latin typeface="Fira Sans Condensed"/>
                <a:ea typeface="Fira Sans Condensed"/>
                <a:cs typeface="Fira Sans Condensed"/>
                <a:sym typeface="Fira Sans Condensed"/>
              </a:rPr>
              <a:t>, and infographics &amp; images by </a:t>
            </a:r>
            <a:r>
              <a:rPr lang="en" sz="1200">
                <a:solidFill>
                  <a:schemeClr val="accent2"/>
                </a:solidFill>
                <a:uFill>
                  <a:noFill/>
                </a:uFill>
                <a:latin typeface="Fira Sans Condensed"/>
                <a:ea typeface="Fira Sans Condensed"/>
                <a:cs typeface="Fira Sans Condensed"/>
                <a:sym typeface="Fira Sans Condensed"/>
                <a:hlinkClick r:id="rId4"/>
              </a:rPr>
              <a:t>Freepik</a:t>
            </a:r>
            <a:r>
              <a:rPr lang="en" sz="1200">
                <a:solidFill>
                  <a:schemeClr val="accent2"/>
                </a:solidFill>
                <a:latin typeface="Fira Sans Condensed"/>
                <a:ea typeface="Fira Sans Condensed"/>
                <a:cs typeface="Fira Sans Condensed"/>
                <a:sym typeface="Fira Sans Condensed"/>
              </a:rPr>
              <a:t>. </a:t>
            </a:r>
            <a:endParaRPr sz="1200">
              <a:solidFill>
                <a:schemeClr val="accent2"/>
              </a:solidFill>
              <a:latin typeface="Fira Sans Condensed"/>
              <a:ea typeface="Fira Sans Condensed"/>
              <a:cs typeface="Fira Sans Condensed"/>
              <a:sym typeface="Fira Sans Condensed"/>
            </a:endParaRPr>
          </a:p>
          <a:p>
            <a:pPr marL="0" lvl="0" indent="0" algn="l" rtl="0">
              <a:lnSpc>
                <a:spcPct val="115000"/>
              </a:lnSpc>
              <a:spcBef>
                <a:spcPts val="300"/>
              </a:spcBef>
              <a:spcAft>
                <a:spcPts val="0"/>
              </a:spcAft>
              <a:buNone/>
            </a:pPr>
            <a:endParaRPr sz="1200">
              <a:solidFill>
                <a:schemeClr val="accen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200">
              <a:solidFill>
                <a:schemeClr val="accent2"/>
              </a:solidFill>
              <a:latin typeface="Fira Sans Condensed"/>
              <a:ea typeface="Fira Sans Condensed"/>
              <a:cs typeface="Fira Sans Condensed"/>
              <a:sym typeface="Fira Sans Condense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Bullet points 2">
  <p:cSld name="TITLE_AND_TWO_COLUMNS_1">
    <p:spTree>
      <p:nvGrpSpPr>
        <p:cNvPr id="1" name="Shape 237"/>
        <p:cNvGrpSpPr/>
        <p:nvPr/>
      </p:nvGrpSpPr>
      <p:grpSpPr>
        <a:xfrm>
          <a:off x="0" y="0"/>
          <a:ext cx="0" cy="0"/>
          <a:chOff x="0" y="0"/>
          <a:chExt cx="0" cy="0"/>
        </a:xfrm>
      </p:grpSpPr>
      <p:sp>
        <p:nvSpPr>
          <p:cNvPr id="238" name="Google Shape;238;p24"/>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239" name="Google Shape;239;p24"/>
          <p:cNvSpPr txBox="1">
            <a:spLocks noGrp="1"/>
          </p:cNvSpPr>
          <p:nvPr>
            <p:ph type="body" idx="1"/>
          </p:nvPr>
        </p:nvSpPr>
        <p:spPr>
          <a:xfrm>
            <a:off x="761513" y="1538450"/>
            <a:ext cx="3509700" cy="297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0" name="Google Shape;240;p24"/>
          <p:cNvSpPr txBox="1">
            <a:spLocks noGrp="1"/>
          </p:cNvSpPr>
          <p:nvPr>
            <p:ph type="body" idx="2"/>
          </p:nvPr>
        </p:nvSpPr>
        <p:spPr>
          <a:xfrm>
            <a:off x="4872787" y="1538450"/>
            <a:ext cx="3509700" cy="297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5" name="Google Shape;35;p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38" name="Google Shape;38;p5"/>
          <p:cNvSpPr txBox="1">
            <a:spLocks noGrp="1"/>
          </p:cNvSpPr>
          <p:nvPr>
            <p:ph type="body" idx="1"/>
          </p:nvPr>
        </p:nvSpPr>
        <p:spPr>
          <a:xfrm>
            <a:off x="1019213" y="1994800"/>
            <a:ext cx="2994300" cy="2550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9" name="Google Shape;39;p5"/>
          <p:cNvSpPr txBox="1">
            <a:spLocks noGrp="1"/>
          </p:cNvSpPr>
          <p:nvPr>
            <p:ph type="body" idx="2"/>
          </p:nvPr>
        </p:nvSpPr>
        <p:spPr>
          <a:xfrm>
            <a:off x="5130488" y="1994800"/>
            <a:ext cx="2994300" cy="2550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grpSp>
        <p:nvGrpSpPr>
          <p:cNvPr id="43" name="Google Shape;43;p7"/>
          <p:cNvGrpSpPr/>
          <p:nvPr/>
        </p:nvGrpSpPr>
        <p:grpSpPr>
          <a:xfrm>
            <a:off x="-204014" y="-846158"/>
            <a:ext cx="6070096" cy="6283055"/>
            <a:chOff x="1279825" y="238125"/>
            <a:chExt cx="5060100" cy="5237625"/>
          </a:xfrm>
        </p:grpSpPr>
        <p:sp>
          <p:nvSpPr>
            <p:cNvPr id="44" name="Google Shape;44;p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7"/>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50" name="Google Shape;50;p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5106225" y="526350"/>
            <a:ext cx="31863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grpSp>
        <p:nvGrpSpPr>
          <p:cNvPr id="54" name="Google Shape;54;p9"/>
          <p:cNvGrpSpPr/>
          <p:nvPr/>
        </p:nvGrpSpPr>
        <p:grpSpPr>
          <a:xfrm rot="-5400000">
            <a:off x="-1541570" y="146598"/>
            <a:ext cx="6070096" cy="6283055"/>
            <a:chOff x="1279825" y="238125"/>
            <a:chExt cx="5060100" cy="5237625"/>
          </a:xfrm>
        </p:grpSpPr>
        <p:sp>
          <p:nvSpPr>
            <p:cNvPr id="55" name="Google Shape;55;p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p:nvPr/>
        </p:nvSpPr>
        <p:spPr>
          <a:xfrm>
            <a:off x="4572000" y="1432775"/>
            <a:ext cx="4572000" cy="3710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subTitle" idx="1"/>
          </p:nvPr>
        </p:nvSpPr>
        <p:spPr>
          <a:xfrm>
            <a:off x="672350" y="1269850"/>
            <a:ext cx="2941800" cy="112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62" name="Google Shape;62;p9"/>
          <p:cNvSpPr txBox="1">
            <a:spLocks noGrp="1"/>
          </p:cNvSpPr>
          <p:nvPr>
            <p:ph type="body" idx="2"/>
          </p:nvPr>
        </p:nvSpPr>
        <p:spPr>
          <a:xfrm>
            <a:off x="5114850" y="1947725"/>
            <a:ext cx="3333900" cy="26808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63" name="Google Shape;63;p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grpSp>
        <p:nvGrpSpPr>
          <p:cNvPr id="65" name="Google Shape;65;p10"/>
          <p:cNvGrpSpPr/>
          <p:nvPr/>
        </p:nvGrpSpPr>
        <p:grpSpPr>
          <a:xfrm>
            <a:off x="-1996652" y="-663004"/>
            <a:ext cx="6250236" cy="6469514"/>
            <a:chOff x="1279825" y="238125"/>
            <a:chExt cx="5060100" cy="5237625"/>
          </a:xfrm>
        </p:grpSpPr>
        <p:sp>
          <p:nvSpPr>
            <p:cNvPr id="66" name="Google Shape;66;p10"/>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3" name="Google Shape;24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36.sv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hyperlink" Target="http://bit.ly/2Tynxth" TargetMode="External"/><Relationship Id="rId7" Type="http://schemas.openxmlformats.org/officeDocument/2006/relationships/slide" Target="slide46.xml"/><Relationship Id="rId12" Type="http://schemas.openxmlformats.org/officeDocument/2006/relationships/slide" Target="slide60.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47.xml"/><Relationship Id="rId11" Type="http://schemas.openxmlformats.org/officeDocument/2006/relationships/slide" Target="slide51.xml"/><Relationship Id="rId5" Type="http://schemas.openxmlformats.org/officeDocument/2006/relationships/hyperlink" Target="http://bit.ly/33VAFh3" TargetMode="External"/><Relationship Id="rId10" Type="http://schemas.openxmlformats.org/officeDocument/2006/relationships/slide" Target="slide50.xml"/><Relationship Id="rId4" Type="http://schemas.openxmlformats.org/officeDocument/2006/relationships/hyperlink" Target="http://bit.ly/30B07Gq" TargetMode="External"/><Relationship Id="rId9" Type="http://schemas.openxmlformats.org/officeDocument/2006/relationships/slide" Target="slide49.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48.svg"/><Relationship Id="rId5" Type="http://schemas.openxmlformats.org/officeDocument/2006/relationships/diagramQuickStyle" Target="../diagrams/quickStyle3.xml"/><Relationship Id="rId10" Type="http://schemas.openxmlformats.org/officeDocument/2006/relationships/image" Target="../media/image47.png"/><Relationship Id="rId4" Type="http://schemas.openxmlformats.org/officeDocument/2006/relationships/diagramLayout" Target="../diagrams/layout3.xml"/><Relationship Id="rId9"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dOXase8wS_IyWUWT4slE-bIcRNix_v_TFq5W3yRFABM/copy"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8" Type="http://schemas.openxmlformats.org/officeDocument/2006/relationships/hyperlink" Target="https://www.freepik.com/free-vector/hand-drawn-mental-health-concept_2730796.htm/?utm_source=slidesgo_template&amp;utm_medium=referral-link&amp;utm_campaign=sg_resources&amp;utm_content=freepik" TargetMode="External"/><Relationship Id="rId3" Type="http://schemas.openxmlformats.org/officeDocument/2006/relationships/hyperlink" Target="https://www.freepik.com/free-vector/modern-mental-health-concept-with-flat-design_2774983.htm/?utm_source=slidesgo_template&amp;utm_medium=referral-link&amp;utm_campaign=sg_resources&amp;utm_content=freepik" TargetMode="External"/><Relationship Id="rId7" Type="http://schemas.openxmlformats.org/officeDocument/2006/relationships/hyperlink" Target="https://www.freepik.com/free-vector/colorful-brain-icons_764996.htm/?utm_source=slidesgo_template&amp;utm_medium=referral-link&amp;utm_campaign=sg_resources&amp;utm_content=freepik" TargetMode="External"/><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hyperlink" Target="https://www.freepik.com/free-vector/human-brain-infographic-with-several-charts_1023024.htm/?utm_source=slidesgo_template&amp;utm_medium=referral-link&amp;utm_campaign=sg_resources&amp;utm_content=freepik" TargetMode="External"/><Relationship Id="rId11" Type="http://schemas.openxmlformats.org/officeDocument/2006/relationships/hyperlink" Target="https://www.freepik.com/free-photo/overhead-view-hand-holding-pink-brain-model-against-colored-backdrop_3885447.htm/?utm_source=slidesgo_template&amp;utm_medium=referral-link&amp;utm_campaign=sg_resources&amp;utm_content=freepik" TargetMode="External"/><Relationship Id="rId5" Type="http://schemas.openxmlformats.org/officeDocument/2006/relationships/hyperlink" Target="https://www.freepik.com/free-vector/hand-drawn-mental-health-concept_2730807.htm/?utm_source=slidesgo_template&amp;utm_medium=referral-link&amp;utm_campaign=sg_resources&amp;utm_content=freepik" TargetMode="External"/><Relationship Id="rId10" Type="http://schemas.openxmlformats.org/officeDocument/2006/relationships/hyperlink" Target="https://www.freepik.com/free-photo/close-up-male-doctor-examine-mri-x-ray_3442532.htm/?utm_source=slidesgo_template&amp;utm_medium=referral-link&amp;utm_campaign=sg_resources&amp;utm_content=freepik" TargetMode="External"/><Relationship Id="rId4" Type="http://schemas.openxmlformats.org/officeDocument/2006/relationships/hyperlink" Target="https://www.freepik.com/free-vector/educational-infographic_791445.htm/?utm_source=slidesgo_template&amp;utm_medium=referral-link&amp;utm_campaign=sg_resources&amp;utm_content=freepik" TargetMode="External"/><Relationship Id="rId9" Type="http://schemas.openxmlformats.org/officeDocument/2006/relationships/hyperlink" Target="https://www.freepik.com/free-vector/flat-artificial-intelligence-background_1601338.htm/?utm_source=slidesgo_template&amp;utm_medium=referral-link&amp;utm_campaign=sg_resources&amp;utm_content=freepik"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6.xml"/></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hyperlink" Target="https://fonts.google.com/specimen/Fira+Sans+Extra+Condensed"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Case in Neurology</a:t>
            </a:r>
            <a:endParaRPr/>
          </a:p>
        </p:txBody>
      </p:sp>
      <p:sp>
        <p:nvSpPr>
          <p:cNvPr id="250" name="Google Shape;250;p27"/>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grpSp>
        <p:nvGrpSpPr>
          <p:cNvPr id="251" name="Google Shape;251;p27"/>
          <p:cNvGrpSpPr/>
          <p:nvPr/>
        </p:nvGrpSpPr>
        <p:grpSpPr>
          <a:xfrm>
            <a:off x="3602920" y="631468"/>
            <a:ext cx="1938148" cy="2349389"/>
            <a:chOff x="1619125" y="238100"/>
            <a:chExt cx="4321400" cy="5238325"/>
          </a:xfrm>
        </p:grpSpPr>
        <p:sp>
          <p:nvSpPr>
            <p:cNvPr id="252" name="Google Shape;252;p27"/>
            <p:cNvSpPr/>
            <p:nvPr/>
          </p:nvSpPr>
          <p:spPr>
            <a:xfrm>
              <a:off x="3336550" y="2635750"/>
              <a:ext cx="191275" cy="191250"/>
            </a:xfrm>
            <a:custGeom>
              <a:avLst/>
              <a:gdLst/>
              <a:ahLst/>
              <a:cxnLst/>
              <a:rect l="l" t="t" r="r" b="b"/>
              <a:pathLst>
                <a:path w="7651" h="7650" extrusionOk="0">
                  <a:moveTo>
                    <a:pt x="1" y="0"/>
                  </a:moveTo>
                  <a:lnTo>
                    <a:pt x="1" y="7650"/>
                  </a:lnTo>
                  <a:lnTo>
                    <a:pt x="7650" y="7650"/>
                  </a:lnTo>
                  <a:lnTo>
                    <a:pt x="765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3482325" y="317700"/>
              <a:ext cx="694625" cy="5158725"/>
            </a:xfrm>
            <a:custGeom>
              <a:avLst/>
              <a:gdLst/>
              <a:ahLst/>
              <a:cxnLst/>
              <a:rect l="l" t="t" r="r" b="b"/>
              <a:pathLst>
                <a:path w="27785" h="206349" extrusionOk="0">
                  <a:moveTo>
                    <a:pt x="13893" y="1"/>
                  </a:moveTo>
                  <a:cubicBezTo>
                    <a:pt x="6947" y="1"/>
                    <a:pt x="1" y="2574"/>
                    <a:pt x="1" y="7720"/>
                  </a:cubicBezTo>
                  <a:lnTo>
                    <a:pt x="1" y="198629"/>
                  </a:lnTo>
                  <a:cubicBezTo>
                    <a:pt x="1" y="203775"/>
                    <a:pt x="6946" y="206348"/>
                    <a:pt x="13892" y="206348"/>
                  </a:cubicBezTo>
                  <a:cubicBezTo>
                    <a:pt x="20838" y="206348"/>
                    <a:pt x="27784" y="203775"/>
                    <a:pt x="27784" y="198629"/>
                  </a:cubicBezTo>
                  <a:lnTo>
                    <a:pt x="27784" y="7720"/>
                  </a:lnTo>
                  <a:cubicBezTo>
                    <a:pt x="27784" y="2574"/>
                    <a:pt x="20839" y="1"/>
                    <a:pt x="13893"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3785025" y="238275"/>
              <a:ext cx="2155500" cy="5231700"/>
            </a:xfrm>
            <a:custGeom>
              <a:avLst/>
              <a:gdLst/>
              <a:ahLst/>
              <a:cxnLst/>
              <a:rect l="l" t="t" r="r" b="b"/>
              <a:pathLst>
                <a:path w="86220" h="209268" extrusionOk="0">
                  <a:moveTo>
                    <a:pt x="13048" y="1"/>
                  </a:moveTo>
                  <a:cubicBezTo>
                    <a:pt x="11559" y="1"/>
                    <a:pt x="10062" y="149"/>
                    <a:pt x="8598" y="541"/>
                  </a:cubicBezTo>
                  <a:cubicBezTo>
                    <a:pt x="7041" y="955"/>
                    <a:pt x="5498" y="1683"/>
                    <a:pt x="4260" y="2852"/>
                  </a:cubicBezTo>
                  <a:cubicBezTo>
                    <a:pt x="3012" y="4016"/>
                    <a:pt x="2200" y="5587"/>
                    <a:pt x="1918" y="7223"/>
                  </a:cubicBezTo>
                  <a:cubicBezTo>
                    <a:pt x="1626" y="8929"/>
                    <a:pt x="1799" y="10252"/>
                    <a:pt x="2004" y="11724"/>
                  </a:cubicBezTo>
                  <a:cubicBezTo>
                    <a:pt x="2238" y="13155"/>
                    <a:pt x="2623" y="14643"/>
                    <a:pt x="3548" y="15953"/>
                  </a:cubicBezTo>
                  <a:cubicBezTo>
                    <a:pt x="3791" y="16303"/>
                    <a:pt x="4072" y="16626"/>
                    <a:pt x="4384" y="16919"/>
                  </a:cubicBezTo>
                  <a:cubicBezTo>
                    <a:pt x="4351" y="16949"/>
                    <a:pt x="4321" y="16976"/>
                    <a:pt x="4287" y="17010"/>
                  </a:cubicBezTo>
                  <a:cubicBezTo>
                    <a:pt x="4118" y="17194"/>
                    <a:pt x="3906" y="17391"/>
                    <a:pt x="3714" y="17637"/>
                  </a:cubicBezTo>
                  <a:cubicBezTo>
                    <a:pt x="3506" y="17873"/>
                    <a:pt x="3306" y="18147"/>
                    <a:pt x="3100" y="18449"/>
                  </a:cubicBezTo>
                  <a:cubicBezTo>
                    <a:pt x="2891" y="18746"/>
                    <a:pt x="2716" y="19091"/>
                    <a:pt x="2531" y="19447"/>
                  </a:cubicBezTo>
                  <a:cubicBezTo>
                    <a:pt x="2374" y="19816"/>
                    <a:pt x="2184" y="20195"/>
                    <a:pt x="2088" y="20614"/>
                  </a:cubicBezTo>
                  <a:cubicBezTo>
                    <a:pt x="1951" y="21022"/>
                    <a:pt x="1883" y="21454"/>
                    <a:pt x="1822" y="21893"/>
                  </a:cubicBezTo>
                  <a:cubicBezTo>
                    <a:pt x="1740" y="22330"/>
                    <a:pt x="1763" y="22773"/>
                    <a:pt x="1723" y="23216"/>
                  </a:cubicBezTo>
                  <a:cubicBezTo>
                    <a:pt x="1727" y="23654"/>
                    <a:pt x="1784" y="24086"/>
                    <a:pt x="1853" y="24501"/>
                  </a:cubicBezTo>
                  <a:cubicBezTo>
                    <a:pt x="1970" y="24883"/>
                    <a:pt x="2115" y="25256"/>
                    <a:pt x="2285" y="25617"/>
                  </a:cubicBezTo>
                  <a:cubicBezTo>
                    <a:pt x="2446" y="25959"/>
                    <a:pt x="2673" y="26240"/>
                    <a:pt x="2860" y="26507"/>
                  </a:cubicBezTo>
                  <a:cubicBezTo>
                    <a:pt x="2995" y="26699"/>
                    <a:pt x="3149" y="26879"/>
                    <a:pt x="3318" y="27043"/>
                  </a:cubicBezTo>
                  <a:cubicBezTo>
                    <a:pt x="3199" y="27211"/>
                    <a:pt x="3089" y="27384"/>
                    <a:pt x="2989" y="27564"/>
                  </a:cubicBezTo>
                  <a:cubicBezTo>
                    <a:pt x="1971" y="29289"/>
                    <a:pt x="1423" y="31082"/>
                    <a:pt x="992" y="32873"/>
                  </a:cubicBezTo>
                  <a:cubicBezTo>
                    <a:pt x="198" y="36466"/>
                    <a:pt x="1" y="40082"/>
                    <a:pt x="171" y="43635"/>
                  </a:cubicBezTo>
                  <a:cubicBezTo>
                    <a:pt x="258" y="45412"/>
                    <a:pt x="466" y="47174"/>
                    <a:pt x="831" y="48905"/>
                  </a:cubicBezTo>
                  <a:cubicBezTo>
                    <a:pt x="1192" y="50633"/>
                    <a:pt x="1700" y="52339"/>
                    <a:pt x="2512" y="53965"/>
                  </a:cubicBezTo>
                  <a:cubicBezTo>
                    <a:pt x="2913" y="54776"/>
                    <a:pt x="3418" y="55569"/>
                    <a:pt x="4085" y="56283"/>
                  </a:cubicBezTo>
                  <a:cubicBezTo>
                    <a:pt x="4263" y="56457"/>
                    <a:pt x="4413" y="56643"/>
                    <a:pt x="4615" y="56801"/>
                  </a:cubicBezTo>
                  <a:lnTo>
                    <a:pt x="5222" y="57264"/>
                  </a:lnTo>
                  <a:cubicBezTo>
                    <a:pt x="5444" y="57400"/>
                    <a:pt x="5685" y="57518"/>
                    <a:pt x="5917" y="57636"/>
                  </a:cubicBezTo>
                  <a:lnTo>
                    <a:pt x="5975" y="57666"/>
                  </a:lnTo>
                  <a:cubicBezTo>
                    <a:pt x="5654" y="58259"/>
                    <a:pt x="5217" y="59067"/>
                    <a:pt x="4734" y="60116"/>
                  </a:cubicBezTo>
                  <a:cubicBezTo>
                    <a:pt x="4193" y="61278"/>
                    <a:pt x="3556" y="62705"/>
                    <a:pt x="2958" y="64399"/>
                  </a:cubicBezTo>
                  <a:cubicBezTo>
                    <a:pt x="2352" y="66090"/>
                    <a:pt x="1745" y="68040"/>
                    <a:pt x="1370" y="70266"/>
                  </a:cubicBezTo>
                  <a:cubicBezTo>
                    <a:pt x="1183" y="71379"/>
                    <a:pt x="1050" y="72560"/>
                    <a:pt x="1050" y="73814"/>
                  </a:cubicBezTo>
                  <a:cubicBezTo>
                    <a:pt x="1050" y="75053"/>
                    <a:pt x="1222" y="76424"/>
                    <a:pt x="1658" y="77719"/>
                  </a:cubicBezTo>
                  <a:cubicBezTo>
                    <a:pt x="2413" y="79975"/>
                    <a:pt x="2723" y="82520"/>
                    <a:pt x="3162" y="85226"/>
                  </a:cubicBezTo>
                  <a:cubicBezTo>
                    <a:pt x="3373" y="86578"/>
                    <a:pt x="3599" y="87973"/>
                    <a:pt x="3900" y="89393"/>
                  </a:cubicBezTo>
                  <a:cubicBezTo>
                    <a:pt x="4197" y="90812"/>
                    <a:pt x="4588" y="92265"/>
                    <a:pt x="5173" y="93697"/>
                  </a:cubicBezTo>
                  <a:cubicBezTo>
                    <a:pt x="5746" y="95131"/>
                    <a:pt x="6537" y="96554"/>
                    <a:pt x="7597" y="97816"/>
                  </a:cubicBezTo>
                  <a:cubicBezTo>
                    <a:pt x="7911" y="98183"/>
                    <a:pt x="8255" y="98529"/>
                    <a:pt x="8614" y="98861"/>
                  </a:cubicBezTo>
                  <a:cubicBezTo>
                    <a:pt x="8038" y="99256"/>
                    <a:pt x="7338" y="99850"/>
                    <a:pt x="6659" y="100728"/>
                  </a:cubicBezTo>
                  <a:cubicBezTo>
                    <a:pt x="5800" y="101830"/>
                    <a:pt x="5004" y="103360"/>
                    <a:pt x="4429" y="105219"/>
                  </a:cubicBezTo>
                  <a:cubicBezTo>
                    <a:pt x="4302" y="105687"/>
                    <a:pt x="4123" y="106164"/>
                    <a:pt x="4025" y="106670"/>
                  </a:cubicBezTo>
                  <a:lnTo>
                    <a:pt x="3711" y="108230"/>
                  </a:lnTo>
                  <a:cubicBezTo>
                    <a:pt x="3597" y="108766"/>
                    <a:pt x="3575" y="109321"/>
                    <a:pt x="3504" y="109889"/>
                  </a:cubicBezTo>
                  <a:cubicBezTo>
                    <a:pt x="3444" y="110457"/>
                    <a:pt x="3369" y="111039"/>
                    <a:pt x="3369" y="111633"/>
                  </a:cubicBezTo>
                  <a:cubicBezTo>
                    <a:pt x="3352" y="112228"/>
                    <a:pt x="3334" y="112835"/>
                    <a:pt x="3315" y="113454"/>
                  </a:cubicBezTo>
                  <a:cubicBezTo>
                    <a:pt x="3296" y="114073"/>
                    <a:pt x="3351" y="114698"/>
                    <a:pt x="3365" y="115338"/>
                  </a:cubicBezTo>
                  <a:cubicBezTo>
                    <a:pt x="3396" y="115977"/>
                    <a:pt x="3401" y="116633"/>
                    <a:pt x="3477" y="117285"/>
                  </a:cubicBezTo>
                  <a:cubicBezTo>
                    <a:pt x="3549" y="117940"/>
                    <a:pt x="3623" y="118604"/>
                    <a:pt x="3697" y="119279"/>
                  </a:cubicBezTo>
                  <a:lnTo>
                    <a:pt x="3930" y="121291"/>
                  </a:lnTo>
                  <a:cubicBezTo>
                    <a:pt x="4013" y="121969"/>
                    <a:pt x="4097" y="122656"/>
                    <a:pt x="4182" y="123350"/>
                  </a:cubicBezTo>
                  <a:cubicBezTo>
                    <a:pt x="4331" y="124738"/>
                    <a:pt x="4468" y="126108"/>
                    <a:pt x="4586" y="127533"/>
                  </a:cubicBezTo>
                  <a:cubicBezTo>
                    <a:pt x="4815" y="130382"/>
                    <a:pt x="4849" y="133328"/>
                    <a:pt x="4739" y="136291"/>
                  </a:cubicBezTo>
                  <a:cubicBezTo>
                    <a:pt x="4614" y="139241"/>
                    <a:pt x="4256" y="142263"/>
                    <a:pt x="3392" y="144994"/>
                  </a:cubicBezTo>
                  <a:cubicBezTo>
                    <a:pt x="3282" y="145325"/>
                    <a:pt x="3173" y="145667"/>
                    <a:pt x="3047" y="145967"/>
                  </a:cubicBezTo>
                  <a:cubicBezTo>
                    <a:pt x="3017" y="146044"/>
                    <a:pt x="2986" y="146123"/>
                    <a:pt x="2955" y="146186"/>
                  </a:cubicBezTo>
                  <a:lnTo>
                    <a:pt x="2891" y="146331"/>
                  </a:lnTo>
                  <a:cubicBezTo>
                    <a:pt x="2774" y="146544"/>
                    <a:pt x="2685" y="146721"/>
                    <a:pt x="2590" y="146913"/>
                  </a:cubicBezTo>
                  <a:cubicBezTo>
                    <a:pt x="2224" y="147657"/>
                    <a:pt x="1899" y="148421"/>
                    <a:pt x="1616" y="149200"/>
                  </a:cubicBezTo>
                  <a:cubicBezTo>
                    <a:pt x="1060" y="150757"/>
                    <a:pt x="646" y="152391"/>
                    <a:pt x="560" y="154123"/>
                  </a:cubicBezTo>
                  <a:cubicBezTo>
                    <a:pt x="520" y="154987"/>
                    <a:pt x="566" y="155877"/>
                    <a:pt x="756" y="156765"/>
                  </a:cubicBezTo>
                  <a:cubicBezTo>
                    <a:pt x="956" y="157650"/>
                    <a:pt x="1307" y="158530"/>
                    <a:pt x="1820" y="159308"/>
                  </a:cubicBezTo>
                  <a:cubicBezTo>
                    <a:pt x="2329" y="160088"/>
                    <a:pt x="2990" y="160752"/>
                    <a:pt x="3708" y="161274"/>
                  </a:cubicBezTo>
                  <a:lnTo>
                    <a:pt x="4256" y="161644"/>
                  </a:lnTo>
                  <a:lnTo>
                    <a:pt x="4823" y="161954"/>
                  </a:lnTo>
                  <a:cubicBezTo>
                    <a:pt x="5012" y="162061"/>
                    <a:pt x="5205" y="162146"/>
                    <a:pt x="5398" y="162225"/>
                  </a:cubicBezTo>
                  <a:lnTo>
                    <a:pt x="5687" y="162348"/>
                  </a:lnTo>
                  <a:lnTo>
                    <a:pt x="5768" y="162382"/>
                  </a:lnTo>
                  <a:cubicBezTo>
                    <a:pt x="5560" y="162788"/>
                    <a:pt x="5314" y="163288"/>
                    <a:pt x="5037" y="163891"/>
                  </a:cubicBezTo>
                  <a:cubicBezTo>
                    <a:pt x="4644" y="164775"/>
                    <a:pt x="4166" y="165853"/>
                    <a:pt x="3731" y="167138"/>
                  </a:cubicBezTo>
                  <a:cubicBezTo>
                    <a:pt x="3296" y="168422"/>
                    <a:pt x="2827" y="169892"/>
                    <a:pt x="2532" y="171564"/>
                  </a:cubicBezTo>
                  <a:cubicBezTo>
                    <a:pt x="2244" y="173232"/>
                    <a:pt x="2004" y="175106"/>
                    <a:pt x="2303" y="177154"/>
                  </a:cubicBezTo>
                  <a:cubicBezTo>
                    <a:pt x="2452" y="178173"/>
                    <a:pt x="2738" y="179238"/>
                    <a:pt x="3259" y="180270"/>
                  </a:cubicBezTo>
                  <a:cubicBezTo>
                    <a:pt x="3785" y="181291"/>
                    <a:pt x="4559" y="182281"/>
                    <a:pt x="5566" y="182996"/>
                  </a:cubicBezTo>
                  <a:cubicBezTo>
                    <a:pt x="5870" y="183218"/>
                    <a:pt x="6193" y="183411"/>
                    <a:pt x="6522" y="183588"/>
                  </a:cubicBezTo>
                  <a:cubicBezTo>
                    <a:pt x="6259" y="183914"/>
                    <a:pt x="5987" y="184264"/>
                    <a:pt x="5703" y="184668"/>
                  </a:cubicBezTo>
                  <a:cubicBezTo>
                    <a:pt x="4887" y="185833"/>
                    <a:pt x="4003" y="187348"/>
                    <a:pt x="3352" y="189245"/>
                  </a:cubicBezTo>
                  <a:cubicBezTo>
                    <a:pt x="2700" y="191134"/>
                    <a:pt x="2313" y="193422"/>
                    <a:pt x="2514" y="195871"/>
                  </a:cubicBezTo>
                  <a:cubicBezTo>
                    <a:pt x="2545" y="196176"/>
                    <a:pt x="2577" y="196485"/>
                    <a:pt x="2609" y="196795"/>
                  </a:cubicBezTo>
                  <a:lnTo>
                    <a:pt x="2635" y="197029"/>
                  </a:lnTo>
                  <a:lnTo>
                    <a:pt x="2647" y="197147"/>
                  </a:lnTo>
                  <a:lnTo>
                    <a:pt x="2649" y="197176"/>
                  </a:lnTo>
                  <a:lnTo>
                    <a:pt x="2662" y="197247"/>
                  </a:lnTo>
                  <a:lnTo>
                    <a:pt x="2673" y="197301"/>
                  </a:lnTo>
                  <a:lnTo>
                    <a:pt x="2756" y="197732"/>
                  </a:lnTo>
                  <a:cubicBezTo>
                    <a:pt x="2871" y="198312"/>
                    <a:pt x="2962" y="198884"/>
                    <a:pt x="3157" y="199544"/>
                  </a:cubicBezTo>
                  <a:cubicBezTo>
                    <a:pt x="3244" y="199865"/>
                    <a:pt x="3332" y="200189"/>
                    <a:pt x="3421" y="200515"/>
                  </a:cubicBezTo>
                  <a:cubicBezTo>
                    <a:pt x="3534" y="200828"/>
                    <a:pt x="3648" y="201144"/>
                    <a:pt x="3764" y="201462"/>
                  </a:cubicBezTo>
                  <a:cubicBezTo>
                    <a:pt x="3969" y="202104"/>
                    <a:pt x="4308" y="202721"/>
                    <a:pt x="4608" y="203356"/>
                  </a:cubicBezTo>
                  <a:cubicBezTo>
                    <a:pt x="4762" y="203672"/>
                    <a:pt x="4977" y="203967"/>
                    <a:pt x="5163" y="204274"/>
                  </a:cubicBezTo>
                  <a:cubicBezTo>
                    <a:pt x="5353" y="204581"/>
                    <a:pt x="5544" y="204889"/>
                    <a:pt x="5794" y="205167"/>
                  </a:cubicBezTo>
                  <a:cubicBezTo>
                    <a:pt x="6031" y="205452"/>
                    <a:pt x="6261" y="205744"/>
                    <a:pt x="6510" y="206023"/>
                  </a:cubicBezTo>
                  <a:lnTo>
                    <a:pt x="7349" y="206793"/>
                  </a:lnTo>
                  <a:cubicBezTo>
                    <a:pt x="8529" y="207748"/>
                    <a:pt x="9933" y="208537"/>
                    <a:pt x="11458" y="208883"/>
                  </a:cubicBezTo>
                  <a:cubicBezTo>
                    <a:pt x="12515" y="209136"/>
                    <a:pt x="13603" y="209268"/>
                    <a:pt x="14684" y="209268"/>
                  </a:cubicBezTo>
                  <a:cubicBezTo>
                    <a:pt x="15148" y="209268"/>
                    <a:pt x="15611" y="209244"/>
                    <a:pt x="16070" y="209194"/>
                  </a:cubicBezTo>
                  <a:cubicBezTo>
                    <a:pt x="16453" y="209156"/>
                    <a:pt x="16840" y="209129"/>
                    <a:pt x="17220" y="209080"/>
                  </a:cubicBezTo>
                  <a:lnTo>
                    <a:pt x="18350" y="208862"/>
                  </a:lnTo>
                  <a:cubicBezTo>
                    <a:pt x="19113" y="208740"/>
                    <a:pt x="19843" y="208516"/>
                    <a:pt x="20581" y="208304"/>
                  </a:cubicBezTo>
                  <a:cubicBezTo>
                    <a:pt x="21328" y="208114"/>
                    <a:pt x="22039" y="207835"/>
                    <a:pt x="22759" y="207571"/>
                  </a:cubicBezTo>
                  <a:cubicBezTo>
                    <a:pt x="23127" y="207431"/>
                    <a:pt x="23460" y="207320"/>
                    <a:pt x="23858" y="207159"/>
                  </a:cubicBezTo>
                  <a:lnTo>
                    <a:pt x="24888" y="206706"/>
                  </a:lnTo>
                  <a:lnTo>
                    <a:pt x="25923" y="206252"/>
                  </a:lnTo>
                  <a:lnTo>
                    <a:pt x="26965" y="205719"/>
                  </a:lnTo>
                  <a:cubicBezTo>
                    <a:pt x="27310" y="205538"/>
                    <a:pt x="27664" y="205370"/>
                    <a:pt x="28002" y="205176"/>
                  </a:cubicBezTo>
                  <a:lnTo>
                    <a:pt x="28999" y="204574"/>
                  </a:lnTo>
                  <a:cubicBezTo>
                    <a:pt x="29676" y="204195"/>
                    <a:pt x="30288" y="203697"/>
                    <a:pt x="30930" y="203260"/>
                  </a:cubicBezTo>
                  <a:cubicBezTo>
                    <a:pt x="31529" y="202761"/>
                    <a:pt x="32147" y="202285"/>
                    <a:pt x="32696" y="201734"/>
                  </a:cubicBezTo>
                  <a:cubicBezTo>
                    <a:pt x="33824" y="200669"/>
                    <a:pt x="34805" y="199487"/>
                    <a:pt x="35758" y="198368"/>
                  </a:cubicBezTo>
                  <a:cubicBezTo>
                    <a:pt x="36713" y="197250"/>
                    <a:pt x="37689" y="196208"/>
                    <a:pt x="38820" y="195371"/>
                  </a:cubicBezTo>
                  <a:cubicBezTo>
                    <a:pt x="39949" y="194539"/>
                    <a:pt x="41153" y="193814"/>
                    <a:pt x="42437" y="193283"/>
                  </a:cubicBezTo>
                  <a:cubicBezTo>
                    <a:pt x="44997" y="192173"/>
                    <a:pt x="47607" y="191300"/>
                    <a:pt x="50024" y="190345"/>
                  </a:cubicBezTo>
                  <a:cubicBezTo>
                    <a:pt x="52448" y="189400"/>
                    <a:pt x="54719" y="188393"/>
                    <a:pt x="56660" y="187179"/>
                  </a:cubicBezTo>
                  <a:cubicBezTo>
                    <a:pt x="58608" y="185977"/>
                    <a:pt x="60189" y="184548"/>
                    <a:pt x="61334" y="183092"/>
                  </a:cubicBezTo>
                  <a:cubicBezTo>
                    <a:pt x="61950" y="182393"/>
                    <a:pt x="62360" y="181621"/>
                    <a:pt x="62796" y="180952"/>
                  </a:cubicBezTo>
                  <a:cubicBezTo>
                    <a:pt x="63161" y="180241"/>
                    <a:pt x="63480" y="179576"/>
                    <a:pt x="63743" y="178970"/>
                  </a:cubicBezTo>
                  <a:lnTo>
                    <a:pt x="64327" y="177302"/>
                  </a:lnTo>
                  <a:cubicBezTo>
                    <a:pt x="64391" y="177096"/>
                    <a:pt x="64436" y="176909"/>
                    <a:pt x="64480" y="176727"/>
                  </a:cubicBezTo>
                  <a:cubicBezTo>
                    <a:pt x="64506" y="176716"/>
                    <a:pt x="64533" y="176707"/>
                    <a:pt x="64558" y="176696"/>
                  </a:cubicBezTo>
                  <a:cubicBezTo>
                    <a:pt x="67051" y="175700"/>
                    <a:pt x="69372" y="174147"/>
                    <a:pt x="71357" y="172249"/>
                  </a:cubicBezTo>
                  <a:cubicBezTo>
                    <a:pt x="73346" y="170346"/>
                    <a:pt x="74951" y="168072"/>
                    <a:pt x="76248" y="165678"/>
                  </a:cubicBezTo>
                  <a:cubicBezTo>
                    <a:pt x="77528" y="163272"/>
                    <a:pt x="78529" y="160743"/>
                    <a:pt x="79318" y="158184"/>
                  </a:cubicBezTo>
                  <a:cubicBezTo>
                    <a:pt x="80898" y="153059"/>
                    <a:pt x="81715" y="147830"/>
                    <a:pt x="82859" y="142907"/>
                  </a:cubicBezTo>
                  <a:cubicBezTo>
                    <a:pt x="84086" y="137858"/>
                    <a:pt x="84861" y="132786"/>
                    <a:pt x="85424" y="127881"/>
                  </a:cubicBezTo>
                  <a:cubicBezTo>
                    <a:pt x="85981" y="122969"/>
                    <a:pt x="86219" y="118178"/>
                    <a:pt x="86074" y="113623"/>
                  </a:cubicBezTo>
                  <a:cubicBezTo>
                    <a:pt x="85921" y="109075"/>
                    <a:pt x="85388" y="104724"/>
                    <a:pt x="83994" y="100884"/>
                  </a:cubicBezTo>
                  <a:cubicBezTo>
                    <a:pt x="83288" y="98979"/>
                    <a:pt x="82346" y="97185"/>
                    <a:pt x="81008" y="95788"/>
                  </a:cubicBezTo>
                  <a:cubicBezTo>
                    <a:pt x="80700" y="95485"/>
                    <a:pt x="80376" y="95204"/>
                    <a:pt x="80050" y="94931"/>
                  </a:cubicBezTo>
                  <a:lnTo>
                    <a:pt x="80050" y="94931"/>
                  </a:lnTo>
                  <a:lnTo>
                    <a:pt x="80228" y="94947"/>
                  </a:lnTo>
                  <a:cubicBezTo>
                    <a:pt x="80228" y="94947"/>
                    <a:pt x="80227" y="94538"/>
                    <a:pt x="80223" y="93825"/>
                  </a:cubicBezTo>
                  <a:cubicBezTo>
                    <a:pt x="80231" y="93471"/>
                    <a:pt x="80210" y="93035"/>
                    <a:pt x="80166" y="92533"/>
                  </a:cubicBezTo>
                  <a:cubicBezTo>
                    <a:pt x="80146" y="92284"/>
                    <a:pt x="80125" y="92018"/>
                    <a:pt x="80105" y="91738"/>
                  </a:cubicBezTo>
                  <a:cubicBezTo>
                    <a:pt x="80062" y="91456"/>
                    <a:pt x="80017" y="91160"/>
                    <a:pt x="79970" y="90850"/>
                  </a:cubicBezTo>
                  <a:cubicBezTo>
                    <a:pt x="79946" y="90696"/>
                    <a:pt x="79922" y="90540"/>
                    <a:pt x="79897" y="90379"/>
                  </a:cubicBezTo>
                  <a:cubicBezTo>
                    <a:pt x="79859" y="90219"/>
                    <a:pt x="79820" y="90055"/>
                    <a:pt x="79779" y="89888"/>
                  </a:cubicBezTo>
                  <a:cubicBezTo>
                    <a:pt x="79687" y="89558"/>
                    <a:pt x="79640" y="89215"/>
                    <a:pt x="79504" y="88868"/>
                  </a:cubicBezTo>
                  <a:cubicBezTo>
                    <a:pt x="79279" y="88171"/>
                    <a:pt x="78981" y="87444"/>
                    <a:pt x="78560" y="86743"/>
                  </a:cubicBezTo>
                  <a:cubicBezTo>
                    <a:pt x="78342" y="86394"/>
                    <a:pt x="78127" y="86040"/>
                    <a:pt x="77838" y="85722"/>
                  </a:cubicBezTo>
                  <a:cubicBezTo>
                    <a:pt x="77583" y="85383"/>
                    <a:pt x="77261" y="85093"/>
                    <a:pt x="76943" y="84802"/>
                  </a:cubicBezTo>
                  <a:cubicBezTo>
                    <a:pt x="76755" y="84649"/>
                    <a:pt x="76559" y="84504"/>
                    <a:pt x="76359" y="84365"/>
                  </a:cubicBezTo>
                  <a:cubicBezTo>
                    <a:pt x="76375" y="84297"/>
                    <a:pt x="76390" y="84233"/>
                    <a:pt x="76410" y="84153"/>
                  </a:cubicBezTo>
                  <a:cubicBezTo>
                    <a:pt x="76511" y="83694"/>
                    <a:pt x="76648" y="83026"/>
                    <a:pt x="76796" y="82173"/>
                  </a:cubicBezTo>
                  <a:cubicBezTo>
                    <a:pt x="77208" y="79820"/>
                    <a:pt x="77445" y="77440"/>
                    <a:pt x="77509" y="75052"/>
                  </a:cubicBezTo>
                  <a:cubicBezTo>
                    <a:pt x="77545" y="73567"/>
                    <a:pt x="77506" y="71952"/>
                    <a:pt x="77315" y="70245"/>
                  </a:cubicBezTo>
                  <a:cubicBezTo>
                    <a:pt x="77124" y="68539"/>
                    <a:pt x="76784" y="66741"/>
                    <a:pt x="76161" y="64942"/>
                  </a:cubicBezTo>
                  <a:cubicBezTo>
                    <a:pt x="75535" y="63150"/>
                    <a:pt x="74598" y="61355"/>
                    <a:pt x="73257" y="59825"/>
                  </a:cubicBezTo>
                  <a:cubicBezTo>
                    <a:pt x="71926" y="58290"/>
                    <a:pt x="70185" y="57073"/>
                    <a:pt x="68290" y="56339"/>
                  </a:cubicBezTo>
                  <a:cubicBezTo>
                    <a:pt x="67816" y="56151"/>
                    <a:pt x="67310" y="56014"/>
                    <a:pt x="66821" y="55853"/>
                  </a:cubicBezTo>
                  <a:cubicBezTo>
                    <a:pt x="66335" y="55712"/>
                    <a:pt x="65879" y="55646"/>
                    <a:pt x="65408" y="55539"/>
                  </a:cubicBezTo>
                  <a:lnTo>
                    <a:pt x="64003" y="55262"/>
                  </a:lnTo>
                  <a:cubicBezTo>
                    <a:pt x="63544" y="55189"/>
                    <a:pt x="63107" y="55050"/>
                    <a:pt x="62662" y="54938"/>
                  </a:cubicBezTo>
                  <a:cubicBezTo>
                    <a:pt x="62420" y="54872"/>
                    <a:pt x="62186" y="54788"/>
                    <a:pt x="61948" y="54712"/>
                  </a:cubicBezTo>
                  <a:cubicBezTo>
                    <a:pt x="62328" y="54594"/>
                    <a:pt x="62793" y="54425"/>
                    <a:pt x="63296" y="54091"/>
                  </a:cubicBezTo>
                  <a:cubicBezTo>
                    <a:pt x="64016" y="53637"/>
                    <a:pt x="64814" y="52834"/>
                    <a:pt x="65299" y="51680"/>
                  </a:cubicBezTo>
                  <a:cubicBezTo>
                    <a:pt x="65547" y="51108"/>
                    <a:pt x="65708" y="50468"/>
                    <a:pt x="65817" y="49787"/>
                  </a:cubicBezTo>
                  <a:cubicBezTo>
                    <a:pt x="65921" y="49106"/>
                    <a:pt x="65919" y="48390"/>
                    <a:pt x="65888" y="47650"/>
                  </a:cubicBezTo>
                  <a:cubicBezTo>
                    <a:pt x="65848" y="46911"/>
                    <a:pt x="65742" y="46156"/>
                    <a:pt x="65602" y="45381"/>
                  </a:cubicBezTo>
                  <a:cubicBezTo>
                    <a:pt x="65451" y="44611"/>
                    <a:pt x="65241" y="43832"/>
                    <a:pt x="65001" y="43042"/>
                  </a:cubicBezTo>
                  <a:cubicBezTo>
                    <a:pt x="64493" y="41401"/>
                    <a:pt x="63867" y="39799"/>
                    <a:pt x="63126" y="38248"/>
                  </a:cubicBezTo>
                  <a:cubicBezTo>
                    <a:pt x="61612" y="35032"/>
                    <a:pt x="59639" y="31818"/>
                    <a:pt x="57474" y="28758"/>
                  </a:cubicBezTo>
                  <a:cubicBezTo>
                    <a:pt x="55293" y="25708"/>
                    <a:pt x="52909" y="22814"/>
                    <a:pt x="50486" y="20266"/>
                  </a:cubicBezTo>
                  <a:cubicBezTo>
                    <a:pt x="49276" y="18988"/>
                    <a:pt x="48039" y="17815"/>
                    <a:pt x="46815" y="16742"/>
                  </a:cubicBezTo>
                  <a:cubicBezTo>
                    <a:pt x="45580" y="15668"/>
                    <a:pt x="44393" y="14714"/>
                    <a:pt x="42998" y="13984"/>
                  </a:cubicBezTo>
                  <a:lnTo>
                    <a:pt x="42700" y="13843"/>
                  </a:lnTo>
                  <a:cubicBezTo>
                    <a:pt x="42605" y="13799"/>
                    <a:pt x="42536" y="13779"/>
                    <a:pt x="42453" y="13746"/>
                  </a:cubicBezTo>
                  <a:cubicBezTo>
                    <a:pt x="42225" y="13656"/>
                    <a:pt x="42081" y="13640"/>
                    <a:pt x="41895" y="13583"/>
                  </a:cubicBezTo>
                  <a:cubicBezTo>
                    <a:pt x="41540" y="13498"/>
                    <a:pt x="41211" y="13385"/>
                    <a:pt x="40847" y="13368"/>
                  </a:cubicBezTo>
                  <a:cubicBezTo>
                    <a:pt x="40582" y="13342"/>
                    <a:pt x="40328" y="13306"/>
                    <a:pt x="40071" y="13306"/>
                  </a:cubicBezTo>
                  <a:cubicBezTo>
                    <a:pt x="39984" y="13306"/>
                    <a:pt x="39897" y="13310"/>
                    <a:pt x="39809" y="13320"/>
                  </a:cubicBezTo>
                  <a:lnTo>
                    <a:pt x="39307" y="13351"/>
                  </a:lnTo>
                  <a:cubicBezTo>
                    <a:pt x="39141" y="13380"/>
                    <a:pt x="38978" y="13424"/>
                    <a:pt x="38819" y="13462"/>
                  </a:cubicBezTo>
                  <a:cubicBezTo>
                    <a:pt x="38181" y="13604"/>
                    <a:pt x="37634" y="13942"/>
                    <a:pt x="37227" y="14308"/>
                  </a:cubicBezTo>
                  <a:cubicBezTo>
                    <a:pt x="36905" y="14630"/>
                    <a:pt x="36655" y="14958"/>
                    <a:pt x="36475" y="15283"/>
                  </a:cubicBezTo>
                  <a:cubicBezTo>
                    <a:pt x="35923" y="13749"/>
                    <a:pt x="35206" y="12213"/>
                    <a:pt x="34277" y="10867"/>
                  </a:cubicBezTo>
                  <a:cubicBezTo>
                    <a:pt x="33313" y="9464"/>
                    <a:pt x="32193" y="8196"/>
                    <a:pt x="30974" y="7057"/>
                  </a:cubicBezTo>
                  <a:cubicBezTo>
                    <a:pt x="29738" y="5941"/>
                    <a:pt x="28407" y="4957"/>
                    <a:pt x="27017" y="4097"/>
                  </a:cubicBezTo>
                  <a:cubicBezTo>
                    <a:pt x="25619" y="3247"/>
                    <a:pt x="24153" y="2545"/>
                    <a:pt x="22662" y="1941"/>
                  </a:cubicBezTo>
                  <a:cubicBezTo>
                    <a:pt x="19666" y="777"/>
                    <a:pt x="16528" y="48"/>
                    <a:pt x="13348" y="3"/>
                  </a:cubicBezTo>
                  <a:cubicBezTo>
                    <a:pt x="13248" y="1"/>
                    <a:pt x="13148" y="1"/>
                    <a:pt x="13048"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3772275" y="367975"/>
              <a:ext cx="1992425" cy="4959875"/>
            </a:xfrm>
            <a:custGeom>
              <a:avLst/>
              <a:gdLst/>
              <a:ahLst/>
              <a:cxnLst/>
              <a:rect l="l" t="t" r="r" b="b"/>
              <a:pathLst>
                <a:path w="79697" h="198395" extrusionOk="0">
                  <a:moveTo>
                    <a:pt x="23613" y="1956"/>
                  </a:moveTo>
                  <a:lnTo>
                    <a:pt x="37305" y="16673"/>
                  </a:lnTo>
                  <a:lnTo>
                    <a:pt x="37305" y="40912"/>
                  </a:lnTo>
                  <a:lnTo>
                    <a:pt x="30315" y="48425"/>
                  </a:lnTo>
                  <a:lnTo>
                    <a:pt x="44957" y="64163"/>
                  </a:lnTo>
                  <a:lnTo>
                    <a:pt x="35569" y="74252"/>
                  </a:lnTo>
                  <a:lnTo>
                    <a:pt x="35569" y="96376"/>
                  </a:lnTo>
                  <a:lnTo>
                    <a:pt x="28984" y="103454"/>
                  </a:lnTo>
                  <a:lnTo>
                    <a:pt x="20700" y="103454"/>
                  </a:lnTo>
                  <a:cubicBezTo>
                    <a:pt x="20325" y="102324"/>
                    <a:pt x="19323" y="101516"/>
                    <a:pt x="18144" y="101516"/>
                  </a:cubicBezTo>
                  <a:cubicBezTo>
                    <a:pt x="16646" y="101516"/>
                    <a:pt x="15432" y="102821"/>
                    <a:pt x="15432" y="104431"/>
                  </a:cubicBezTo>
                  <a:cubicBezTo>
                    <a:pt x="15432" y="106041"/>
                    <a:pt x="16646" y="107346"/>
                    <a:pt x="18144" y="107346"/>
                  </a:cubicBezTo>
                  <a:cubicBezTo>
                    <a:pt x="19323" y="107346"/>
                    <a:pt x="20326" y="106538"/>
                    <a:pt x="20700" y="105409"/>
                  </a:cubicBezTo>
                  <a:lnTo>
                    <a:pt x="29836" y="105409"/>
                  </a:lnTo>
                  <a:lnTo>
                    <a:pt x="37525" y="97144"/>
                  </a:lnTo>
                  <a:lnTo>
                    <a:pt x="37525" y="75022"/>
                  </a:lnTo>
                  <a:lnTo>
                    <a:pt x="47627" y="64163"/>
                  </a:lnTo>
                  <a:lnTo>
                    <a:pt x="32985" y="48425"/>
                  </a:lnTo>
                  <a:lnTo>
                    <a:pt x="39261" y="41680"/>
                  </a:lnTo>
                  <a:lnTo>
                    <a:pt x="39261" y="23477"/>
                  </a:lnTo>
                  <a:lnTo>
                    <a:pt x="45858" y="23477"/>
                  </a:lnTo>
                  <a:lnTo>
                    <a:pt x="58812" y="37799"/>
                  </a:lnTo>
                  <a:lnTo>
                    <a:pt x="58812" y="53653"/>
                  </a:lnTo>
                  <a:lnTo>
                    <a:pt x="57656" y="53653"/>
                  </a:lnTo>
                  <a:lnTo>
                    <a:pt x="49205" y="44569"/>
                  </a:lnTo>
                  <a:lnTo>
                    <a:pt x="49205" y="38866"/>
                  </a:lnTo>
                  <a:cubicBezTo>
                    <a:pt x="50218" y="38444"/>
                    <a:pt x="50938" y="37387"/>
                    <a:pt x="50938" y="36147"/>
                  </a:cubicBezTo>
                  <a:cubicBezTo>
                    <a:pt x="50938" y="34537"/>
                    <a:pt x="49724" y="33233"/>
                    <a:pt x="48226" y="33233"/>
                  </a:cubicBezTo>
                  <a:cubicBezTo>
                    <a:pt x="46728" y="33233"/>
                    <a:pt x="45514" y="34537"/>
                    <a:pt x="45514" y="36147"/>
                  </a:cubicBezTo>
                  <a:cubicBezTo>
                    <a:pt x="45514" y="37387"/>
                    <a:pt x="46233" y="38445"/>
                    <a:pt x="47249" y="38866"/>
                  </a:cubicBezTo>
                  <a:lnTo>
                    <a:pt x="47249" y="45339"/>
                  </a:lnTo>
                  <a:lnTo>
                    <a:pt x="56804" y="55609"/>
                  </a:lnTo>
                  <a:lnTo>
                    <a:pt x="67147" y="55609"/>
                  </a:lnTo>
                  <a:lnTo>
                    <a:pt x="71671" y="60470"/>
                  </a:lnTo>
                  <a:lnTo>
                    <a:pt x="71671" y="88315"/>
                  </a:lnTo>
                  <a:lnTo>
                    <a:pt x="60732" y="87883"/>
                  </a:lnTo>
                  <a:lnTo>
                    <a:pt x="58976" y="89771"/>
                  </a:lnTo>
                  <a:cubicBezTo>
                    <a:pt x="58594" y="89556"/>
                    <a:pt x="58163" y="89443"/>
                    <a:pt x="57725" y="89443"/>
                  </a:cubicBezTo>
                  <a:cubicBezTo>
                    <a:pt x="56228" y="89443"/>
                    <a:pt x="55014" y="90748"/>
                    <a:pt x="55014" y="92359"/>
                  </a:cubicBezTo>
                  <a:cubicBezTo>
                    <a:pt x="55014" y="93968"/>
                    <a:pt x="56228" y="95273"/>
                    <a:pt x="57725" y="95273"/>
                  </a:cubicBezTo>
                  <a:cubicBezTo>
                    <a:pt x="59223" y="95273"/>
                    <a:pt x="60437" y="93968"/>
                    <a:pt x="60437" y="92359"/>
                  </a:cubicBezTo>
                  <a:cubicBezTo>
                    <a:pt x="60438" y="91989"/>
                    <a:pt x="60372" y="91623"/>
                    <a:pt x="60245" y="91278"/>
                  </a:cubicBezTo>
                  <a:lnTo>
                    <a:pt x="61552" y="89872"/>
                  </a:lnTo>
                  <a:lnTo>
                    <a:pt x="72209" y="90294"/>
                  </a:lnTo>
                  <a:lnTo>
                    <a:pt x="77742" y="96241"/>
                  </a:lnTo>
                  <a:lnTo>
                    <a:pt x="77742" y="129547"/>
                  </a:lnTo>
                  <a:lnTo>
                    <a:pt x="72084" y="135628"/>
                  </a:lnTo>
                  <a:lnTo>
                    <a:pt x="60592" y="135628"/>
                  </a:lnTo>
                  <a:lnTo>
                    <a:pt x="48487" y="148640"/>
                  </a:lnTo>
                  <a:cubicBezTo>
                    <a:pt x="48140" y="148474"/>
                    <a:pt x="47762" y="148387"/>
                    <a:pt x="47378" y="148387"/>
                  </a:cubicBezTo>
                  <a:cubicBezTo>
                    <a:pt x="45880" y="148387"/>
                    <a:pt x="44665" y="149691"/>
                    <a:pt x="44665" y="151302"/>
                  </a:cubicBezTo>
                  <a:cubicBezTo>
                    <a:pt x="44665" y="152912"/>
                    <a:pt x="45880" y="154216"/>
                    <a:pt x="47378" y="154216"/>
                  </a:cubicBezTo>
                  <a:cubicBezTo>
                    <a:pt x="48876" y="154216"/>
                    <a:pt x="50090" y="152912"/>
                    <a:pt x="50090" y="151302"/>
                  </a:cubicBezTo>
                  <a:cubicBezTo>
                    <a:pt x="50091" y="150875"/>
                    <a:pt x="50003" y="150454"/>
                    <a:pt x="49833" y="150063"/>
                  </a:cubicBezTo>
                  <a:lnTo>
                    <a:pt x="53232" y="146410"/>
                  </a:lnTo>
                  <a:lnTo>
                    <a:pt x="60061" y="153750"/>
                  </a:lnTo>
                  <a:lnTo>
                    <a:pt x="55268" y="158900"/>
                  </a:lnTo>
                  <a:cubicBezTo>
                    <a:pt x="54904" y="158708"/>
                    <a:pt x="54497" y="158609"/>
                    <a:pt x="54085" y="158609"/>
                  </a:cubicBezTo>
                  <a:cubicBezTo>
                    <a:pt x="52587" y="158609"/>
                    <a:pt x="51373" y="159914"/>
                    <a:pt x="51373" y="161523"/>
                  </a:cubicBezTo>
                  <a:cubicBezTo>
                    <a:pt x="51373" y="163133"/>
                    <a:pt x="52587" y="164439"/>
                    <a:pt x="54085" y="164439"/>
                  </a:cubicBezTo>
                  <a:cubicBezTo>
                    <a:pt x="55582" y="164439"/>
                    <a:pt x="56796" y="163134"/>
                    <a:pt x="56796" y="161523"/>
                  </a:cubicBezTo>
                  <a:cubicBezTo>
                    <a:pt x="56797" y="161128"/>
                    <a:pt x="56721" y="160735"/>
                    <a:pt x="56574" y="160368"/>
                  </a:cubicBezTo>
                  <a:lnTo>
                    <a:pt x="62732" y="153750"/>
                  </a:lnTo>
                  <a:lnTo>
                    <a:pt x="54567" y="144976"/>
                  </a:lnTo>
                  <a:lnTo>
                    <a:pt x="61444" y="137584"/>
                  </a:lnTo>
                  <a:lnTo>
                    <a:pt x="71532" y="137584"/>
                  </a:lnTo>
                  <a:lnTo>
                    <a:pt x="71532" y="156111"/>
                  </a:lnTo>
                  <a:lnTo>
                    <a:pt x="59206" y="169358"/>
                  </a:lnTo>
                  <a:lnTo>
                    <a:pt x="39837" y="169358"/>
                  </a:lnTo>
                  <a:lnTo>
                    <a:pt x="30369" y="179535"/>
                  </a:lnTo>
                  <a:lnTo>
                    <a:pt x="20170" y="179535"/>
                  </a:lnTo>
                  <a:cubicBezTo>
                    <a:pt x="19795" y="178405"/>
                    <a:pt x="18793" y="177597"/>
                    <a:pt x="17614" y="177597"/>
                  </a:cubicBezTo>
                  <a:cubicBezTo>
                    <a:pt x="16116" y="177597"/>
                    <a:pt x="14902" y="178902"/>
                    <a:pt x="14902" y="180513"/>
                  </a:cubicBezTo>
                  <a:cubicBezTo>
                    <a:pt x="14902" y="182122"/>
                    <a:pt x="16116" y="183427"/>
                    <a:pt x="17614" y="183427"/>
                  </a:cubicBezTo>
                  <a:cubicBezTo>
                    <a:pt x="18793" y="183427"/>
                    <a:pt x="19795" y="182619"/>
                    <a:pt x="20170" y="181490"/>
                  </a:cubicBezTo>
                  <a:lnTo>
                    <a:pt x="31221" y="181490"/>
                  </a:lnTo>
                  <a:lnTo>
                    <a:pt x="40689" y="171313"/>
                  </a:lnTo>
                  <a:lnTo>
                    <a:pt x="53295" y="171313"/>
                  </a:lnTo>
                  <a:lnTo>
                    <a:pt x="41156" y="184361"/>
                  </a:lnTo>
                  <a:lnTo>
                    <a:pt x="25789" y="184361"/>
                  </a:lnTo>
                  <a:lnTo>
                    <a:pt x="23859" y="186435"/>
                  </a:lnTo>
                  <a:lnTo>
                    <a:pt x="13294" y="186435"/>
                  </a:lnTo>
                  <a:cubicBezTo>
                    <a:pt x="12919" y="185307"/>
                    <a:pt x="11917" y="184499"/>
                    <a:pt x="10738" y="184499"/>
                  </a:cubicBezTo>
                  <a:cubicBezTo>
                    <a:pt x="9241" y="184499"/>
                    <a:pt x="8026" y="185804"/>
                    <a:pt x="8026" y="187413"/>
                  </a:cubicBezTo>
                  <a:cubicBezTo>
                    <a:pt x="8026" y="189023"/>
                    <a:pt x="9240" y="190328"/>
                    <a:pt x="10738" y="190328"/>
                  </a:cubicBezTo>
                  <a:cubicBezTo>
                    <a:pt x="11917" y="190328"/>
                    <a:pt x="12919" y="189521"/>
                    <a:pt x="13294" y="188391"/>
                  </a:cubicBezTo>
                  <a:lnTo>
                    <a:pt x="22040" y="188391"/>
                  </a:lnTo>
                  <a:lnTo>
                    <a:pt x="18751" y="191926"/>
                  </a:lnTo>
                  <a:lnTo>
                    <a:pt x="16656" y="191926"/>
                  </a:lnTo>
                  <a:cubicBezTo>
                    <a:pt x="16281" y="190797"/>
                    <a:pt x="15279" y="189988"/>
                    <a:pt x="14100" y="189988"/>
                  </a:cubicBezTo>
                  <a:cubicBezTo>
                    <a:pt x="12603" y="189988"/>
                    <a:pt x="11388" y="191293"/>
                    <a:pt x="11388" y="192904"/>
                  </a:cubicBezTo>
                  <a:cubicBezTo>
                    <a:pt x="11388" y="194513"/>
                    <a:pt x="12603" y="195818"/>
                    <a:pt x="14100" y="195818"/>
                  </a:cubicBezTo>
                  <a:cubicBezTo>
                    <a:pt x="15279" y="195818"/>
                    <a:pt x="16281" y="195010"/>
                    <a:pt x="16656" y="193882"/>
                  </a:cubicBezTo>
                  <a:lnTo>
                    <a:pt x="19604" y="193882"/>
                  </a:lnTo>
                  <a:lnTo>
                    <a:pt x="26642" y="186316"/>
                  </a:lnTo>
                  <a:lnTo>
                    <a:pt x="33102" y="186316"/>
                  </a:lnTo>
                  <a:lnTo>
                    <a:pt x="23686" y="196437"/>
                  </a:lnTo>
                  <a:lnTo>
                    <a:pt x="10192" y="196437"/>
                  </a:lnTo>
                  <a:lnTo>
                    <a:pt x="3100" y="188816"/>
                  </a:lnTo>
                  <a:lnTo>
                    <a:pt x="3100" y="183842"/>
                  </a:lnTo>
                  <a:lnTo>
                    <a:pt x="10001" y="176422"/>
                  </a:lnTo>
                  <a:lnTo>
                    <a:pt x="9962" y="176387"/>
                  </a:lnTo>
                  <a:lnTo>
                    <a:pt x="15077" y="176387"/>
                  </a:lnTo>
                  <a:lnTo>
                    <a:pt x="19707" y="171410"/>
                  </a:lnTo>
                  <a:lnTo>
                    <a:pt x="19707" y="161746"/>
                  </a:lnTo>
                  <a:lnTo>
                    <a:pt x="34847" y="145474"/>
                  </a:lnTo>
                  <a:cubicBezTo>
                    <a:pt x="35198" y="145647"/>
                    <a:pt x="35585" y="145738"/>
                    <a:pt x="35978" y="145738"/>
                  </a:cubicBezTo>
                  <a:cubicBezTo>
                    <a:pt x="37476" y="145738"/>
                    <a:pt x="38690" y="144433"/>
                    <a:pt x="38690" y="142823"/>
                  </a:cubicBezTo>
                  <a:cubicBezTo>
                    <a:pt x="38690" y="141213"/>
                    <a:pt x="37476" y="139908"/>
                    <a:pt x="35978" y="139908"/>
                  </a:cubicBezTo>
                  <a:cubicBezTo>
                    <a:pt x="34480" y="139908"/>
                    <a:pt x="33266" y="141213"/>
                    <a:pt x="33266" y="142823"/>
                  </a:cubicBezTo>
                  <a:cubicBezTo>
                    <a:pt x="33264" y="143241"/>
                    <a:pt x="33349" y="143654"/>
                    <a:pt x="33512" y="144038"/>
                  </a:cubicBezTo>
                  <a:lnTo>
                    <a:pt x="17751" y="160977"/>
                  </a:lnTo>
                  <a:lnTo>
                    <a:pt x="17751" y="170641"/>
                  </a:lnTo>
                  <a:lnTo>
                    <a:pt x="14225" y="174431"/>
                  </a:lnTo>
                  <a:lnTo>
                    <a:pt x="7233" y="174431"/>
                  </a:lnTo>
                  <a:lnTo>
                    <a:pt x="1956" y="168760"/>
                  </a:lnTo>
                  <a:lnTo>
                    <a:pt x="1956" y="157294"/>
                  </a:lnTo>
                  <a:lnTo>
                    <a:pt x="6847" y="152404"/>
                  </a:lnTo>
                  <a:lnTo>
                    <a:pt x="10053" y="155848"/>
                  </a:lnTo>
                  <a:lnTo>
                    <a:pt x="6178" y="160012"/>
                  </a:lnTo>
                  <a:lnTo>
                    <a:pt x="6178" y="165038"/>
                  </a:lnTo>
                  <a:cubicBezTo>
                    <a:pt x="5163" y="165461"/>
                    <a:pt x="4443" y="166519"/>
                    <a:pt x="4443" y="167758"/>
                  </a:cubicBezTo>
                  <a:cubicBezTo>
                    <a:pt x="4443" y="169367"/>
                    <a:pt x="5658" y="170673"/>
                    <a:pt x="7156" y="170673"/>
                  </a:cubicBezTo>
                  <a:cubicBezTo>
                    <a:pt x="8654" y="170673"/>
                    <a:pt x="9868" y="169367"/>
                    <a:pt x="9868" y="167758"/>
                  </a:cubicBezTo>
                  <a:cubicBezTo>
                    <a:pt x="9868" y="166519"/>
                    <a:pt x="9148" y="165461"/>
                    <a:pt x="8134" y="165038"/>
                  </a:cubicBezTo>
                  <a:lnTo>
                    <a:pt x="8134" y="160781"/>
                  </a:lnTo>
                  <a:lnTo>
                    <a:pt x="11814" y="156826"/>
                  </a:lnTo>
                  <a:lnTo>
                    <a:pt x="18487" y="156826"/>
                  </a:lnTo>
                  <a:lnTo>
                    <a:pt x="29700" y="144772"/>
                  </a:lnTo>
                  <a:lnTo>
                    <a:pt x="29700" y="137590"/>
                  </a:lnTo>
                  <a:cubicBezTo>
                    <a:pt x="30715" y="137168"/>
                    <a:pt x="31435" y="136111"/>
                    <a:pt x="31435" y="134871"/>
                  </a:cubicBezTo>
                  <a:cubicBezTo>
                    <a:pt x="31435" y="133261"/>
                    <a:pt x="30221" y="131955"/>
                    <a:pt x="28722" y="131955"/>
                  </a:cubicBezTo>
                  <a:cubicBezTo>
                    <a:pt x="27224" y="131955"/>
                    <a:pt x="26011" y="133261"/>
                    <a:pt x="26011" y="134871"/>
                  </a:cubicBezTo>
                  <a:cubicBezTo>
                    <a:pt x="26011" y="136109"/>
                    <a:pt x="26730" y="137168"/>
                    <a:pt x="27745" y="137589"/>
                  </a:cubicBezTo>
                  <a:lnTo>
                    <a:pt x="27745" y="144001"/>
                  </a:lnTo>
                  <a:lnTo>
                    <a:pt x="17634" y="154870"/>
                  </a:lnTo>
                  <a:lnTo>
                    <a:pt x="11814" y="154870"/>
                  </a:lnTo>
                  <a:lnTo>
                    <a:pt x="5048" y="147600"/>
                  </a:lnTo>
                  <a:lnTo>
                    <a:pt x="5048" y="100302"/>
                  </a:lnTo>
                  <a:lnTo>
                    <a:pt x="10922" y="93990"/>
                  </a:lnTo>
                  <a:lnTo>
                    <a:pt x="13809" y="97093"/>
                  </a:lnTo>
                  <a:lnTo>
                    <a:pt x="27853" y="97093"/>
                  </a:lnTo>
                  <a:lnTo>
                    <a:pt x="32790" y="91788"/>
                  </a:lnTo>
                  <a:lnTo>
                    <a:pt x="32790" y="73476"/>
                  </a:lnTo>
                  <a:cubicBezTo>
                    <a:pt x="33804" y="73053"/>
                    <a:pt x="34524" y="71996"/>
                    <a:pt x="34524" y="70756"/>
                  </a:cubicBezTo>
                  <a:cubicBezTo>
                    <a:pt x="34524" y="69147"/>
                    <a:pt x="33309" y="67842"/>
                    <a:pt x="31812" y="67842"/>
                  </a:cubicBezTo>
                  <a:cubicBezTo>
                    <a:pt x="30314" y="67842"/>
                    <a:pt x="29099" y="69147"/>
                    <a:pt x="29099" y="70756"/>
                  </a:cubicBezTo>
                  <a:cubicBezTo>
                    <a:pt x="29099" y="71996"/>
                    <a:pt x="29818" y="73053"/>
                    <a:pt x="30834" y="73476"/>
                  </a:cubicBezTo>
                  <a:lnTo>
                    <a:pt x="30834" y="84589"/>
                  </a:lnTo>
                  <a:lnTo>
                    <a:pt x="25884" y="79269"/>
                  </a:lnTo>
                  <a:lnTo>
                    <a:pt x="25884" y="70560"/>
                  </a:lnTo>
                  <a:cubicBezTo>
                    <a:pt x="26899" y="70139"/>
                    <a:pt x="27617" y="69081"/>
                    <a:pt x="27617" y="67842"/>
                  </a:cubicBezTo>
                  <a:cubicBezTo>
                    <a:pt x="27617" y="66231"/>
                    <a:pt x="26403" y="64926"/>
                    <a:pt x="24905" y="64926"/>
                  </a:cubicBezTo>
                  <a:cubicBezTo>
                    <a:pt x="23407" y="64926"/>
                    <a:pt x="22193" y="66231"/>
                    <a:pt x="22193" y="67842"/>
                  </a:cubicBezTo>
                  <a:cubicBezTo>
                    <a:pt x="22193" y="69081"/>
                    <a:pt x="22912" y="70139"/>
                    <a:pt x="23927" y="70560"/>
                  </a:cubicBezTo>
                  <a:lnTo>
                    <a:pt x="23927" y="80038"/>
                  </a:lnTo>
                  <a:lnTo>
                    <a:pt x="30833" y="87459"/>
                  </a:lnTo>
                  <a:lnTo>
                    <a:pt x="30833" y="91017"/>
                  </a:lnTo>
                  <a:lnTo>
                    <a:pt x="26999" y="95137"/>
                  </a:lnTo>
                  <a:lnTo>
                    <a:pt x="14661" y="95137"/>
                  </a:lnTo>
                  <a:lnTo>
                    <a:pt x="5287" y="85063"/>
                  </a:lnTo>
                  <a:lnTo>
                    <a:pt x="5287" y="64110"/>
                  </a:lnTo>
                  <a:lnTo>
                    <a:pt x="13075" y="72481"/>
                  </a:lnTo>
                  <a:lnTo>
                    <a:pt x="13075" y="80594"/>
                  </a:lnTo>
                  <a:cubicBezTo>
                    <a:pt x="12060" y="81016"/>
                    <a:pt x="11340" y="82074"/>
                    <a:pt x="11340" y="83314"/>
                  </a:cubicBezTo>
                  <a:cubicBezTo>
                    <a:pt x="11340" y="84923"/>
                    <a:pt x="12554" y="86228"/>
                    <a:pt x="14052" y="86228"/>
                  </a:cubicBezTo>
                  <a:cubicBezTo>
                    <a:pt x="15551" y="86228"/>
                    <a:pt x="16765" y="84923"/>
                    <a:pt x="16765" y="83314"/>
                  </a:cubicBezTo>
                  <a:cubicBezTo>
                    <a:pt x="16765" y="82074"/>
                    <a:pt x="16045" y="81016"/>
                    <a:pt x="15030" y="80594"/>
                  </a:cubicBezTo>
                  <a:lnTo>
                    <a:pt x="15030" y="71711"/>
                  </a:lnTo>
                  <a:lnTo>
                    <a:pt x="5644" y="61623"/>
                  </a:lnTo>
                  <a:lnTo>
                    <a:pt x="10443" y="56465"/>
                  </a:lnTo>
                  <a:lnTo>
                    <a:pt x="20088" y="56465"/>
                  </a:lnTo>
                  <a:lnTo>
                    <a:pt x="27261" y="64176"/>
                  </a:lnTo>
                  <a:lnTo>
                    <a:pt x="33747" y="64176"/>
                  </a:lnTo>
                  <a:cubicBezTo>
                    <a:pt x="34120" y="65305"/>
                    <a:pt x="35124" y="66112"/>
                    <a:pt x="36301" y="66112"/>
                  </a:cubicBezTo>
                  <a:cubicBezTo>
                    <a:pt x="37799" y="66112"/>
                    <a:pt x="39013" y="64808"/>
                    <a:pt x="39013" y="63198"/>
                  </a:cubicBezTo>
                  <a:cubicBezTo>
                    <a:pt x="39013" y="61588"/>
                    <a:pt x="37799" y="60283"/>
                    <a:pt x="36301" y="60283"/>
                  </a:cubicBezTo>
                  <a:cubicBezTo>
                    <a:pt x="35124" y="60283"/>
                    <a:pt x="34120" y="61092"/>
                    <a:pt x="33747" y="62220"/>
                  </a:cubicBezTo>
                  <a:lnTo>
                    <a:pt x="28114" y="62220"/>
                  </a:lnTo>
                  <a:lnTo>
                    <a:pt x="20941" y="54510"/>
                  </a:lnTo>
                  <a:lnTo>
                    <a:pt x="10444" y="54510"/>
                  </a:lnTo>
                  <a:lnTo>
                    <a:pt x="4472" y="48091"/>
                  </a:lnTo>
                  <a:lnTo>
                    <a:pt x="4472" y="29867"/>
                  </a:lnTo>
                  <a:lnTo>
                    <a:pt x="8734" y="25286"/>
                  </a:lnTo>
                  <a:lnTo>
                    <a:pt x="15394" y="25286"/>
                  </a:lnTo>
                  <a:lnTo>
                    <a:pt x="20144" y="30392"/>
                  </a:lnTo>
                  <a:lnTo>
                    <a:pt x="20144" y="36785"/>
                  </a:lnTo>
                  <a:lnTo>
                    <a:pt x="14390" y="36785"/>
                  </a:lnTo>
                  <a:lnTo>
                    <a:pt x="11936" y="39423"/>
                  </a:lnTo>
                  <a:cubicBezTo>
                    <a:pt x="11584" y="39250"/>
                    <a:pt x="11197" y="39159"/>
                    <a:pt x="10805" y="39159"/>
                  </a:cubicBezTo>
                  <a:cubicBezTo>
                    <a:pt x="9307" y="39159"/>
                    <a:pt x="8093" y="40464"/>
                    <a:pt x="8093" y="42074"/>
                  </a:cubicBezTo>
                  <a:cubicBezTo>
                    <a:pt x="8093" y="43684"/>
                    <a:pt x="9307" y="44989"/>
                    <a:pt x="10805" y="44989"/>
                  </a:cubicBezTo>
                  <a:cubicBezTo>
                    <a:pt x="12303" y="44989"/>
                    <a:pt x="13518" y="43684"/>
                    <a:pt x="13518" y="42074"/>
                  </a:cubicBezTo>
                  <a:cubicBezTo>
                    <a:pt x="13519" y="41656"/>
                    <a:pt x="13434" y="41243"/>
                    <a:pt x="13272" y="40859"/>
                  </a:cubicBezTo>
                  <a:lnTo>
                    <a:pt x="15243" y="38740"/>
                  </a:lnTo>
                  <a:lnTo>
                    <a:pt x="20145" y="38740"/>
                  </a:lnTo>
                  <a:lnTo>
                    <a:pt x="20145" y="46659"/>
                  </a:lnTo>
                  <a:lnTo>
                    <a:pt x="26611" y="53608"/>
                  </a:lnTo>
                  <a:cubicBezTo>
                    <a:pt x="26463" y="53976"/>
                    <a:pt x="26387" y="54369"/>
                    <a:pt x="26388" y="54767"/>
                  </a:cubicBezTo>
                  <a:cubicBezTo>
                    <a:pt x="26388" y="56376"/>
                    <a:pt x="27603" y="57681"/>
                    <a:pt x="29099" y="57681"/>
                  </a:cubicBezTo>
                  <a:cubicBezTo>
                    <a:pt x="30598" y="57681"/>
                    <a:pt x="31812" y="56376"/>
                    <a:pt x="31812" y="54767"/>
                  </a:cubicBezTo>
                  <a:cubicBezTo>
                    <a:pt x="31812" y="53157"/>
                    <a:pt x="30598" y="51851"/>
                    <a:pt x="29099" y="51851"/>
                  </a:cubicBezTo>
                  <a:cubicBezTo>
                    <a:pt x="28688" y="51851"/>
                    <a:pt x="28283" y="51952"/>
                    <a:pt x="27918" y="52142"/>
                  </a:cubicBezTo>
                  <a:lnTo>
                    <a:pt x="22100" y="45891"/>
                  </a:lnTo>
                  <a:lnTo>
                    <a:pt x="22100" y="29623"/>
                  </a:lnTo>
                  <a:lnTo>
                    <a:pt x="16246" y="23330"/>
                  </a:lnTo>
                  <a:lnTo>
                    <a:pt x="7883" y="23330"/>
                  </a:lnTo>
                  <a:lnTo>
                    <a:pt x="6061" y="25287"/>
                  </a:lnTo>
                  <a:lnTo>
                    <a:pt x="4678" y="23903"/>
                  </a:lnTo>
                  <a:lnTo>
                    <a:pt x="4678" y="19451"/>
                  </a:lnTo>
                  <a:lnTo>
                    <a:pt x="7328" y="16800"/>
                  </a:lnTo>
                  <a:lnTo>
                    <a:pt x="10054" y="19728"/>
                  </a:lnTo>
                  <a:lnTo>
                    <a:pt x="19165" y="19728"/>
                  </a:lnTo>
                  <a:lnTo>
                    <a:pt x="26390" y="27492"/>
                  </a:lnTo>
                  <a:lnTo>
                    <a:pt x="26390" y="36595"/>
                  </a:lnTo>
                  <a:cubicBezTo>
                    <a:pt x="25385" y="37021"/>
                    <a:pt x="24674" y="38075"/>
                    <a:pt x="24674" y="39306"/>
                  </a:cubicBezTo>
                  <a:cubicBezTo>
                    <a:pt x="24674" y="40917"/>
                    <a:pt x="25888" y="42221"/>
                    <a:pt x="27386" y="42221"/>
                  </a:cubicBezTo>
                  <a:cubicBezTo>
                    <a:pt x="28884" y="42221"/>
                    <a:pt x="30098" y="40917"/>
                    <a:pt x="30098" y="39306"/>
                  </a:cubicBezTo>
                  <a:cubicBezTo>
                    <a:pt x="30098" y="38060"/>
                    <a:pt x="29370" y="36996"/>
                    <a:pt x="28346" y="36580"/>
                  </a:cubicBezTo>
                  <a:lnTo>
                    <a:pt x="28346" y="26723"/>
                  </a:lnTo>
                  <a:lnTo>
                    <a:pt x="21837" y="19728"/>
                  </a:lnTo>
                  <a:lnTo>
                    <a:pt x="28557" y="19728"/>
                  </a:lnTo>
                  <a:cubicBezTo>
                    <a:pt x="28932" y="20856"/>
                    <a:pt x="29934" y="21664"/>
                    <a:pt x="31113" y="21664"/>
                  </a:cubicBezTo>
                  <a:cubicBezTo>
                    <a:pt x="32611" y="21664"/>
                    <a:pt x="33825" y="20359"/>
                    <a:pt x="33825" y="18750"/>
                  </a:cubicBezTo>
                  <a:cubicBezTo>
                    <a:pt x="33825" y="17139"/>
                    <a:pt x="32611" y="15834"/>
                    <a:pt x="31113" y="15834"/>
                  </a:cubicBezTo>
                  <a:cubicBezTo>
                    <a:pt x="29934" y="15834"/>
                    <a:pt x="28932" y="16642"/>
                    <a:pt x="28557" y="17772"/>
                  </a:cubicBezTo>
                  <a:lnTo>
                    <a:pt x="25537" y="17772"/>
                  </a:lnTo>
                  <a:lnTo>
                    <a:pt x="25537" y="15393"/>
                  </a:lnTo>
                  <a:lnTo>
                    <a:pt x="19072" y="8444"/>
                  </a:lnTo>
                  <a:lnTo>
                    <a:pt x="16189" y="8444"/>
                  </a:lnTo>
                  <a:cubicBezTo>
                    <a:pt x="15816" y="7315"/>
                    <a:pt x="14813" y="6507"/>
                    <a:pt x="13635" y="6507"/>
                  </a:cubicBezTo>
                  <a:cubicBezTo>
                    <a:pt x="12137" y="6507"/>
                    <a:pt x="10923" y="7812"/>
                    <a:pt x="10923" y="9422"/>
                  </a:cubicBezTo>
                  <a:cubicBezTo>
                    <a:pt x="10923" y="11032"/>
                    <a:pt x="12137" y="12336"/>
                    <a:pt x="13635" y="12336"/>
                  </a:cubicBezTo>
                  <a:cubicBezTo>
                    <a:pt x="14813" y="12336"/>
                    <a:pt x="15816" y="11529"/>
                    <a:pt x="16189" y="10399"/>
                  </a:cubicBezTo>
                  <a:lnTo>
                    <a:pt x="18219" y="10399"/>
                  </a:lnTo>
                  <a:lnTo>
                    <a:pt x="23581" y="16162"/>
                  </a:lnTo>
                  <a:lnTo>
                    <a:pt x="23581" y="17772"/>
                  </a:lnTo>
                  <a:lnTo>
                    <a:pt x="10906" y="17772"/>
                  </a:lnTo>
                  <a:lnTo>
                    <a:pt x="5959" y="12455"/>
                  </a:lnTo>
                  <a:lnTo>
                    <a:pt x="5959" y="6848"/>
                  </a:lnTo>
                  <a:lnTo>
                    <a:pt x="10510" y="1956"/>
                  </a:lnTo>
                  <a:close/>
                  <a:moveTo>
                    <a:pt x="9660" y="0"/>
                  </a:moveTo>
                  <a:lnTo>
                    <a:pt x="4003" y="6080"/>
                  </a:lnTo>
                  <a:lnTo>
                    <a:pt x="4003" y="13224"/>
                  </a:lnTo>
                  <a:lnTo>
                    <a:pt x="5997" y="15366"/>
                  </a:lnTo>
                  <a:lnTo>
                    <a:pt x="2723" y="18640"/>
                  </a:lnTo>
                  <a:lnTo>
                    <a:pt x="2723" y="24714"/>
                  </a:lnTo>
                  <a:lnTo>
                    <a:pt x="4730" y="26720"/>
                  </a:lnTo>
                  <a:lnTo>
                    <a:pt x="2517" y="29098"/>
                  </a:lnTo>
                  <a:lnTo>
                    <a:pt x="2517" y="48860"/>
                  </a:lnTo>
                  <a:lnTo>
                    <a:pt x="8683" y="55488"/>
                  </a:lnTo>
                  <a:lnTo>
                    <a:pt x="3332" y="61239"/>
                  </a:lnTo>
                  <a:lnTo>
                    <a:pt x="3332" y="85833"/>
                  </a:lnTo>
                  <a:lnTo>
                    <a:pt x="9586" y="92554"/>
                  </a:lnTo>
                  <a:lnTo>
                    <a:pt x="3093" y="99533"/>
                  </a:lnTo>
                  <a:lnTo>
                    <a:pt x="3093" y="148368"/>
                  </a:lnTo>
                  <a:lnTo>
                    <a:pt x="5516" y="150972"/>
                  </a:lnTo>
                  <a:lnTo>
                    <a:pt x="1" y="156485"/>
                  </a:lnTo>
                  <a:lnTo>
                    <a:pt x="1" y="169530"/>
                  </a:lnTo>
                  <a:lnTo>
                    <a:pt x="6381" y="176388"/>
                  </a:lnTo>
                  <a:lnTo>
                    <a:pt x="7364" y="176388"/>
                  </a:lnTo>
                  <a:lnTo>
                    <a:pt x="1144" y="183073"/>
                  </a:lnTo>
                  <a:lnTo>
                    <a:pt x="1144" y="189587"/>
                  </a:lnTo>
                  <a:lnTo>
                    <a:pt x="9339" y="198394"/>
                  </a:lnTo>
                  <a:lnTo>
                    <a:pt x="24538" y="198394"/>
                  </a:lnTo>
                  <a:lnTo>
                    <a:pt x="35774" y="186318"/>
                  </a:lnTo>
                  <a:lnTo>
                    <a:pt x="42007" y="186318"/>
                  </a:lnTo>
                  <a:lnTo>
                    <a:pt x="55966" y="171315"/>
                  </a:lnTo>
                  <a:lnTo>
                    <a:pt x="60058" y="171315"/>
                  </a:lnTo>
                  <a:lnTo>
                    <a:pt x="73487" y="156882"/>
                  </a:lnTo>
                  <a:lnTo>
                    <a:pt x="73487" y="136991"/>
                  </a:lnTo>
                  <a:lnTo>
                    <a:pt x="79697" y="130316"/>
                  </a:lnTo>
                  <a:lnTo>
                    <a:pt x="79697" y="95472"/>
                  </a:lnTo>
                  <a:lnTo>
                    <a:pt x="73627" y="88949"/>
                  </a:lnTo>
                  <a:lnTo>
                    <a:pt x="73627" y="59702"/>
                  </a:lnTo>
                  <a:lnTo>
                    <a:pt x="68000" y="53653"/>
                  </a:lnTo>
                  <a:lnTo>
                    <a:pt x="60767" y="53653"/>
                  </a:lnTo>
                  <a:lnTo>
                    <a:pt x="60767" y="37045"/>
                  </a:lnTo>
                  <a:lnTo>
                    <a:pt x="46727" y="21520"/>
                  </a:lnTo>
                  <a:lnTo>
                    <a:pt x="39261" y="21520"/>
                  </a:lnTo>
                  <a:lnTo>
                    <a:pt x="39261" y="15904"/>
                  </a:lnTo>
                  <a:lnTo>
                    <a:pt x="24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3951450" y="2823950"/>
              <a:ext cx="1158050" cy="1279525"/>
            </a:xfrm>
            <a:custGeom>
              <a:avLst/>
              <a:gdLst/>
              <a:ahLst/>
              <a:cxnLst/>
              <a:rect l="l" t="t" r="r" b="b"/>
              <a:pathLst>
                <a:path w="46322" h="51181" extrusionOk="0">
                  <a:moveTo>
                    <a:pt x="43609" y="1"/>
                  </a:moveTo>
                  <a:cubicBezTo>
                    <a:pt x="42113" y="1"/>
                    <a:pt x="40898" y="1305"/>
                    <a:pt x="40898" y="2916"/>
                  </a:cubicBezTo>
                  <a:cubicBezTo>
                    <a:pt x="40898" y="4155"/>
                    <a:pt x="41617" y="5213"/>
                    <a:pt x="42632" y="5634"/>
                  </a:cubicBezTo>
                  <a:lnTo>
                    <a:pt x="42632" y="15017"/>
                  </a:lnTo>
                  <a:lnTo>
                    <a:pt x="36650" y="21445"/>
                  </a:lnTo>
                  <a:lnTo>
                    <a:pt x="20275" y="21445"/>
                  </a:lnTo>
                  <a:lnTo>
                    <a:pt x="13449" y="14109"/>
                  </a:lnTo>
                  <a:lnTo>
                    <a:pt x="8397" y="14109"/>
                  </a:lnTo>
                  <a:cubicBezTo>
                    <a:pt x="8057" y="12917"/>
                    <a:pt x="7025" y="12049"/>
                    <a:pt x="5804" y="12049"/>
                  </a:cubicBezTo>
                  <a:cubicBezTo>
                    <a:pt x="4305" y="12049"/>
                    <a:pt x="3091" y="13355"/>
                    <a:pt x="3091" y="14964"/>
                  </a:cubicBezTo>
                  <a:cubicBezTo>
                    <a:pt x="3091" y="16574"/>
                    <a:pt x="4305" y="17880"/>
                    <a:pt x="5804" y="17880"/>
                  </a:cubicBezTo>
                  <a:cubicBezTo>
                    <a:pt x="6939" y="17880"/>
                    <a:pt x="7911" y="17130"/>
                    <a:pt x="8315" y="16065"/>
                  </a:cubicBezTo>
                  <a:lnTo>
                    <a:pt x="12598" y="16065"/>
                  </a:lnTo>
                  <a:lnTo>
                    <a:pt x="18514" y="22423"/>
                  </a:lnTo>
                  <a:lnTo>
                    <a:pt x="10893" y="30615"/>
                  </a:lnTo>
                  <a:lnTo>
                    <a:pt x="5267" y="30615"/>
                  </a:lnTo>
                  <a:cubicBezTo>
                    <a:pt x="4893" y="29485"/>
                    <a:pt x="3891" y="28677"/>
                    <a:pt x="2712" y="28677"/>
                  </a:cubicBezTo>
                  <a:cubicBezTo>
                    <a:pt x="1215" y="28677"/>
                    <a:pt x="1" y="29982"/>
                    <a:pt x="1" y="31593"/>
                  </a:cubicBezTo>
                  <a:cubicBezTo>
                    <a:pt x="1" y="33202"/>
                    <a:pt x="1214" y="34507"/>
                    <a:pt x="2712" y="34507"/>
                  </a:cubicBezTo>
                  <a:cubicBezTo>
                    <a:pt x="3891" y="34507"/>
                    <a:pt x="4894" y="33699"/>
                    <a:pt x="5267" y="32571"/>
                  </a:cubicBezTo>
                  <a:lnTo>
                    <a:pt x="10341" y="32571"/>
                  </a:lnTo>
                  <a:lnTo>
                    <a:pt x="10341" y="41436"/>
                  </a:lnTo>
                  <a:lnTo>
                    <a:pt x="6483" y="45581"/>
                  </a:lnTo>
                  <a:cubicBezTo>
                    <a:pt x="6150" y="45429"/>
                    <a:pt x="5789" y="45351"/>
                    <a:pt x="5424" y="45351"/>
                  </a:cubicBezTo>
                  <a:cubicBezTo>
                    <a:pt x="3926" y="45351"/>
                    <a:pt x="2712" y="46656"/>
                    <a:pt x="2712" y="48265"/>
                  </a:cubicBezTo>
                  <a:cubicBezTo>
                    <a:pt x="2712" y="49876"/>
                    <a:pt x="3926" y="51181"/>
                    <a:pt x="5424" y="51181"/>
                  </a:cubicBezTo>
                  <a:cubicBezTo>
                    <a:pt x="6921" y="51181"/>
                    <a:pt x="8136" y="49876"/>
                    <a:pt x="8136" y="48265"/>
                  </a:cubicBezTo>
                  <a:cubicBezTo>
                    <a:pt x="8136" y="47820"/>
                    <a:pt x="8041" y="47380"/>
                    <a:pt x="7856" y="46975"/>
                  </a:cubicBezTo>
                  <a:lnTo>
                    <a:pt x="12296" y="42204"/>
                  </a:lnTo>
                  <a:lnTo>
                    <a:pt x="12296" y="31977"/>
                  </a:lnTo>
                  <a:lnTo>
                    <a:pt x="20274" y="23401"/>
                  </a:lnTo>
                  <a:lnTo>
                    <a:pt x="37501" y="23401"/>
                  </a:lnTo>
                  <a:lnTo>
                    <a:pt x="44587" y="15786"/>
                  </a:lnTo>
                  <a:lnTo>
                    <a:pt x="44587" y="5636"/>
                  </a:lnTo>
                  <a:cubicBezTo>
                    <a:pt x="45602" y="5213"/>
                    <a:pt x="46322" y="4155"/>
                    <a:pt x="46322" y="2916"/>
                  </a:cubicBezTo>
                  <a:cubicBezTo>
                    <a:pt x="46322" y="1305"/>
                    <a:pt x="45108" y="1"/>
                    <a:pt x="43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4422550" y="2736650"/>
              <a:ext cx="1007875" cy="2043900"/>
            </a:xfrm>
            <a:custGeom>
              <a:avLst/>
              <a:gdLst/>
              <a:ahLst/>
              <a:cxnLst/>
              <a:rect l="l" t="t" r="r" b="b"/>
              <a:pathLst>
                <a:path w="40315" h="81756" extrusionOk="0">
                  <a:moveTo>
                    <a:pt x="37602" y="1"/>
                  </a:moveTo>
                  <a:cubicBezTo>
                    <a:pt x="36104" y="1"/>
                    <a:pt x="34890" y="1307"/>
                    <a:pt x="34890" y="2916"/>
                  </a:cubicBezTo>
                  <a:cubicBezTo>
                    <a:pt x="34890" y="4155"/>
                    <a:pt x="35610" y="5213"/>
                    <a:pt x="36624" y="5636"/>
                  </a:cubicBezTo>
                  <a:lnTo>
                    <a:pt x="36624" y="18509"/>
                  </a:lnTo>
                  <a:lnTo>
                    <a:pt x="20572" y="35760"/>
                  </a:lnTo>
                  <a:lnTo>
                    <a:pt x="11263" y="35760"/>
                  </a:lnTo>
                  <a:lnTo>
                    <a:pt x="8399" y="32682"/>
                  </a:lnTo>
                  <a:cubicBezTo>
                    <a:pt x="8536" y="32326"/>
                    <a:pt x="8607" y="31947"/>
                    <a:pt x="8606" y="31565"/>
                  </a:cubicBezTo>
                  <a:cubicBezTo>
                    <a:pt x="8606" y="29954"/>
                    <a:pt x="7392" y="28649"/>
                    <a:pt x="5894" y="28649"/>
                  </a:cubicBezTo>
                  <a:cubicBezTo>
                    <a:pt x="4396" y="28649"/>
                    <a:pt x="3183" y="29954"/>
                    <a:pt x="3183" y="31565"/>
                  </a:cubicBezTo>
                  <a:cubicBezTo>
                    <a:pt x="3183" y="33174"/>
                    <a:pt x="4397" y="34479"/>
                    <a:pt x="5894" y="34479"/>
                  </a:cubicBezTo>
                  <a:cubicBezTo>
                    <a:pt x="6320" y="34479"/>
                    <a:pt x="6738" y="34372"/>
                    <a:pt x="7112" y="34169"/>
                  </a:cubicBezTo>
                  <a:lnTo>
                    <a:pt x="10411" y="37716"/>
                  </a:lnTo>
                  <a:lnTo>
                    <a:pt x="20020" y="37716"/>
                  </a:lnTo>
                  <a:lnTo>
                    <a:pt x="20020" y="46247"/>
                  </a:lnTo>
                  <a:lnTo>
                    <a:pt x="4457" y="62975"/>
                  </a:lnTo>
                  <a:cubicBezTo>
                    <a:pt x="4107" y="62802"/>
                    <a:pt x="3720" y="62711"/>
                    <a:pt x="3330" y="62711"/>
                  </a:cubicBezTo>
                  <a:cubicBezTo>
                    <a:pt x="1831" y="62711"/>
                    <a:pt x="617" y="64016"/>
                    <a:pt x="617" y="65627"/>
                  </a:cubicBezTo>
                  <a:cubicBezTo>
                    <a:pt x="617" y="67236"/>
                    <a:pt x="1831" y="68541"/>
                    <a:pt x="3330" y="68541"/>
                  </a:cubicBezTo>
                  <a:cubicBezTo>
                    <a:pt x="4828" y="68541"/>
                    <a:pt x="6042" y="67236"/>
                    <a:pt x="6042" y="65627"/>
                  </a:cubicBezTo>
                  <a:cubicBezTo>
                    <a:pt x="6042" y="65208"/>
                    <a:pt x="5959" y="64793"/>
                    <a:pt x="5793" y="64409"/>
                  </a:cubicBezTo>
                  <a:lnTo>
                    <a:pt x="11458" y="58321"/>
                  </a:lnTo>
                  <a:lnTo>
                    <a:pt x="11458" y="67788"/>
                  </a:lnTo>
                  <a:lnTo>
                    <a:pt x="3702" y="76127"/>
                  </a:lnTo>
                  <a:cubicBezTo>
                    <a:pt x="3388" y="75995"/>
                    <a:pt x="3053" y="75926"/>
                    <a:pt x="2713" y="75926"/>
                  </a:cubicBezTo>
                  <a:cubicBezTo>
                    <a:pt x="1216" y="75926"/>
                    <a:pt x="0" y="77232"/>
                    <a:pt x="0" y="78842"/>
                  </a:cubicBezTo>
                  <a:cubicBezTo>
                    <a:pt x="0" y="80451"/>
                    <a:pt x="1216" y="81756"/>
                    <a:pt x="2713" y="81756"/>
                  </a:cubicBezTo>
                  <a:cubicBezTo>
                    <a:pt x="4211" y="81756"/>
                    <a:pt x="5425" y="80451"/>
                    <a:pt x="5425" y="78842"/>
                  </a:cubicBezTo>
                  <a:cubicBezTo>
                    <a:pt x="5426" y="78371"/>
                    <a:pt x="5320" y="77904"/>
                    <a:pt x="5112" y="77481"/>
                  </a:cubicBezTo>
                  <a:lnTo>
                    <a:pt x="13415" y="68558"/>
                  </a:lnTo>
                  <a:lnTo>
                    <a:pt x="13415" y="56220"/>
                  </a:lnTo>
                  <a:lnTo>
                    <a:pt x="21977" y="47017"/>
                  </a:lnTo>
                  <a:lnTo>
                    <a:pt x="21977" y="37124"/>
                  </a:lnTo>
                  <a:lnTo>
                    <a:pt x="38580" y="19278"/>
                  </a:lnTo>
                  <a:lnTo>
                    <a:pt x="38580" y="5636"/>
                  </a:lnTo>
                  <a:cubicBezTo>
                    <a:pt x="39595" y="5213"/>
                    <a:pt x="40314" y="4155"/>
                    <a:pt x="40314" y="2916"/>
                  </a:cubicBezTo>
                  <a:cubicBezTo>
                    <a:pt x="40314" y="1307"/>
                    <a:pt x="39100" y="1"/>
                    <a:pt x="37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4424200" y="1591375"/>
              <a:ext cx="931125" cy="1631475"/>
            </a:xfrm>
            <a:custGeom>
              <a:avLst/>
              <a:gdLst/>
              <a:ahLst/>
              <a:cxnLst/>
              <a:rect l="l" t="t" r="r" b="b"/>
              <a:pathLst>
                <a:path w="37245" h="65259" extrusionOk="0">
                  <a:moveTo>
                    <a:pt x="17735" y="1"/>
                  </a:moveTo>
                  <a:cubicBezTo>
                    <a:pt x="16237" y="1"/>
                    <a:pt x="15023" y="1306"/>
                    <a:pt x="15023" y="2915"/>
                  </a:cubicBezTo>
                  <a:cubicBezTo>
                    <a:pt x="15023" y="4525"/>
                    <a:pt x="16237" y="5831"/>
                    <a:pt x="17735" y="5831"/>
                  </a:cubicBezTo>
                  <a:cubicBezTo>
                    <a:pt x="18128" y="5831"/>
                    <a:pt x="18515" y="5740"/>
                    <a:pt x="18866" y="5565"/>
                  </a:cubicBezTo>
                  <a:lnTo>
                    <a:pt x="26314" y="13572"/>
                  </a:lnTo>
                  <a:lnTo>
                    <a:pt x="35288" y="13572"/>
                  </a:lnTo>
                  <a:lnTo>
                    <a:pt x="35288" y="19965"/>
                  </a:lnTo>
                  <a:lnTo>
                    <a:pt x="26576" y="19965"/>
                  </a:lnTo>
                  <a:lnTo>
                    <a:pt x="18345" y="28812"/>
                  </a:lnTo>
                  <a:cubicBezTo>
                    <a:pt x="17994" y="28639"/>
                    <a:pt x="17607" y="28548"/>
                    <a:pt x="17214" y="28548"/>
                  </a:cubicBezTo>
                  <a:cubicBezTo>
                    <a:pt x="15717" y="28548"/>
                    <a:pt x="14503" y="29853"/>
                    <a:pt x="14503" y="31462"/>
                  </a:cubicBezTo>
                  <a:cubicBezTo>
                    <a:pt x="14503" y="33073"/>
                    <a:pt x="15717" y="34378"/>
                    <a:pt x="17214" y="34378"/>
                  </a:cubicBezTo>
                  <a:cubicBezTo>
                    <a:pt x="18712" y="34378"/>
                    <a:pt x="19926" y="33073"/>
                    <a:pt x="19926" y="31462"/>
                  </a:cubicBezTo>
                  <a:cubicBezTo>
                    <a:pt x="19927" y="31045"/>
                    <a:pt x="19843" y="30631"/>
                    <a:pt x="19680" y="30248"/>
                  </a:cubicBezTo>
                  <a:lnTo>
                    <a:pt x="27429" y="21920"/>
                  </a:lnTo>
                  <a:lnTo>
                    <a:pt x="35289" y="21920"/>
                  </a:lnTo>
                  <a:lnTo>
                    <a:pt x="35289" y="26196"/>
                  </a:lnTo>
                  <a:lnTo>
                    <a:pt x="4029" y="59795"/>
                  </a:lnTo>
                  <a:cubicBezTo>
                    <a:pt x="3632" y="59555"/>
                    <a:pt x="3177" y="59429"/>
                    <a:pt x="2713" y="59429"/>
                  </a:cubicBezTo>
                  <a:cubicBezTo>
                    <a:pt x="1215" y="59429"/>
                    <a:pt x="1" y="60734"/>
                    <a:pt x="1" y="62345"/>
                  </a:cubicBezTo>
                  <a:cubicBezTo>
                    <a:pt x="1" y="63954"/>
                    <a:pt x="1216" y="65259"/>
                    <a:pt x="2713" y="65259"/>
                  </a:cubicBezTo>
                  <a:cubicBezTo>
                    <a:pt x="4211" y="65259"/>
                    <a:pt x="5425" y="63954"/>
                    <a:pt x="5425" y="62345"/>
                  </a:cubicBezTo>
                  <a:cubicBezTo>
                    <a:pt x="5426" y="62003"/>
                    <a:pt x="5370" y="61664"/>
                    <a:pt x="5260" y="61341"/>
                  </a:cubicBezTo>
                  <a:lnTo>
                    <a:pt x="9365" y="56930"/>
                  </a:lnTo>
                  <a:lnTo>
                    <a:pt x="13221" y="61077"/>
                  </a:lnTo>
                  <a:cubicBezTo>
                    <a:pt x="13043" y="61476"/>
                    <a:pt x="12951" y="61908"/>
                    <a:pt x="12952" y="62345"/>
                  </a:cubicBezTo>
                  <a:cubicBezTo>
                    <a:pt x="12952" y="63954"/>
                    <a:pt x="14166" y="65259"/>
                    <a:pt x="15664" y="65259"/>
                  </a:cubicBezTo>
                  <a:cubicBezTo>
                    <a:pt x="17161" y="65259"/>
                    <a:pt x="18377" y="63954"/>
                    <a:pt x="18377" y="62345"/>
                  </a:cubicBezTo>
                  <a:cubicBezTo>
                    <a:pt x="18377" y="60735"/>
                    <a:pt x="17161" y="59429"/>
                    <a:pt x="15664" y="59429"/>
                  </a:cubicBezTo>
                  <a:cubicBezTo>
                    <a:pt x="15291" y="59429"/>
                    <a:pt x="14922" y="59511"/>
                    <a:pt x="14584" y="59670"/>
                  </a:cubicBezTo>
                  <a:lnTo>
                    <a:pt x="10700" y="55495"/>
                  </a:lnTo>
                  <a:lnTo>
                    <a:pt x="36983" y="27247"/>
                  </a:lnTo>
                  <a:lnTo>
                    <a:pt x="37245" y="26966"/>
                  </a:lnTo>
                  <a:lnTo>
                    <a:pt x="37245" y="11616"/>
                  </a:lnTo>
                  <a:lnTo>
                    <a:pt x="27167" y="11616"/>
                  </a:lnTo>
                  <a:lnTo>
                    <a:pt x="20202" y="4131"/>
                  </a:lnTo>
                  <a:cubicBezTo>
                    <a:pt x="20364" y="3746"/>
                    <a:pt x="20449" y="3333"/>
                    <a:pt x="20448" y="2915"/>
                  </a:cubicBezTo>
                  <a:cubicBezTo>
                    <a:pt x="20448" y="1306"/>
                    <a:pt x="19233" y="1"/>
                    <a:pt x="17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5070925" y="2858950"/>
              <a:ext cx="564325" cy="953700"/>
            </a:xfrm>
            <a:custGeom>
              <a:avLst/>
              <a:gdLst/>
              <a:ahLst/>
              <a:cxnLst/>
              <a:rect l="l" t="t" r="r" b="b"/>
              <a:pathLst>
                <a:path w="22573" h="38148" extrusionOk="0">
                  <a:moveTo>
                    <a:pt x="19860" y="1"/>
                  </a:moveTo>
                  <a:cubicBezTo>
                    <a:pt x="18363" y="1"/>
                    <a:pt x="17149" y="1305"/>
                    <a:pt x="17149" y="2915"/>
                  </a:cubicBezTo>
                  <a:cubicBezTo>
                    <a:pt x="17149" y="4155"/>
                    <a:pt x="17868" y="5212"/>
                    <a:pt x="18882" y="5635"/>
                  </a:cubicBezTo>
                  <a:lnTo>
                    <a:pt x="18882" y="16258"/>
                  </a:lnTo>
                  <a:lnTo>
                    <a:pt x="3740" y="32533"/>
                  </a:lnTo>
                  <a:cubicBezTo>
                    <a:pt x="3417" y="32391"/>
                    <a:pt x="3067" y="32316"/>
                    <a:pt x="2713" y="32316"/>
                  </a:cubicBezTo>
                  <a:cubicBezTo>
                    <a:pt x="1216" y="32316"/>
                    <a:pt x="1" y="33622"/>
                    <a:pt x="1" y="35232"/>
                  </a:cubicBezTo>
                  <a:cubicBezTo>
                    <a:pt x="1" y="36841"/>
                    <a:pt x="1216" y="38147"/>
                    <a:pt x="2713" y="38147"/>
                  </a:cubicBezTo>
                  <a:cubicBezTo>
                    <a:pt x="4211" y="38147"/>
                    <a:pt x="5425" y="36841"/>
                    <a:pt x="5425" y="35232"/>
                  </a:cubicBezTo>
                  <a:cubicBezTo>
                    <a:pt x="5426" y="34774"/>
                    <a:pt x="5326" y="34322"/>
                    <a:pt x="5131" y="33910"/>
                  </a:cubicBezTo>
                  <a:lnTo>
                    <a:pt x="13579" y="24830"/>
                  </a:lnTo>
                  <a:lnTo>
                    <a:pt x="17023" y="28531"/>
                  </a:lnTo>
                  <a:lnTo>
                    <a:pt x="16367" y="29236"/>
                  </a:lnTo>
                  <a:cubicBezTo>
                    <a:pt x="15996" y="29036"/>
                    <a:pt x="15582" y="28932"/>
                    <a:pt x="15161" y="28932"/>
                  </a:cubicBezTo>
                  <a:cubicBezTo>
                    <a:pt x="13663" y="28932"/>
                    <a:pt x="12449" y="30237"/>
                    <a:pt x="12449" y="31846"/>
                  </a:cubicBezTo>
                  <a:cubicBezTo>
                    <a:pt x="12449" y="33457"/>
                    <a:pt x="13663" y="34762"/>
                    <a:pt x="15161" y="34762"/>
                  </a:cubicBezTo>
                  <a:cubicBezTo>
                    <a:pt x="16658" y="34762"/>
                    <a:pt x="17874" y="33457"/>
                    <a:pt x="17874" y="31846"/>
                  </a:cubicBezTo>
                  <a:cubicBezTo>
                    <a:pt x="17874" y="31460"/>
                    <a:pt x="17801" y="31075"/>
                    <a:pt x="17661" y="30714"/>
                  </a:cubicBezTo>
                  <a:lnTo>
                    <a:pt x="19694" y="28531"/>
                  </a:lnTo>
                  <a:lnTo>
                    <a:pt x="14914" y="23394"/>
                  </a:lnTo>
                  <a:lnTo>
                    <a:pt x="20838" y="17027"/>
                  </a:lnTo>
                  <a:lnTo>
                    <a:pt x="20838" y="5635"/>
                  </a:lnTo>
                  <a:cubicBezTo>
                    <a:pt x="21853" y="5212"/>
                    <a:pt x="22572" y="4155"/>
                    <a:pt x="22572" y="2915"/>
                  </a:cubicBezTo>
                  <a:cubicBezTo>
                    <a:pt x="22572" y="1305"/>
                    <a:pt x="21358" y="1"/>
                    <a:pt x="19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1619125" y="271650"/>
              <a:ext cx="2274975" cy="5173675"/>
            </a:xfrm>
            <a:custGeom>
              <a:avLst/>
              <a:gdLst/>
              <a:ahLst/>
              <a:cxnLst/>
              <a:rect l="l" t="t" r="r" b="b"/>
              <a:pathLst>
                <a:path w="90999" h="206947" extrusionOk="0">
                  <a:moveTo>
                    <a:pt x="75743" y="1"/>
                  </a:moveTo>
                  <a:cubicBezTo>
                    <a:pt x="67542" y="1"/>
                    <a:pt x="56755" y="5254"/>
                    <a:pt x="53621" y="14203"/>
                  </a:cubicBezTo>
                  <a:cubicBezTo>
                    <a:pt x="53320" y="15056"/>
                    <a:pt x="53039" y="15891"/>
                    <a:pt x="52781" y="16707"/>
                  </a:cubicBezTo>
                  <a:cubicBezTo>
                    <a:pt x="52781" y="16707"/>
                    <a:pt x="52449" y="12624"/>
                    <a:pt x="48966" y="12624"/>
                  </a:cubicBezTo>
                  <a:cubicBezTo>
                    <a:pt x="48293" y="12624"/>
                    <a:pt x="47503" y="12777"/>
                    <a:pt x="46574" y="13141"/>
                  </a:cubicBezTo>
                  <a:cubicBezTo>
                    <a:pt x="40847" y="15394"/>
                    <a:pt x="13038" y="49315"/>
                    <a:pt x="27741" y="53637"/>
                  </a:cubicBezTo>
                  <a:cubicBezTo>
                    <a:pt x="26538" y="54128"/>
                    <a:pt x="25181" y="54527"/>
                    <a:pt x="23660" y="54809"/>
                  </a:cubicBezTo>
                  <a:cubicBezTo>
                    <a:pt x="7232" y="57849"/>
                    <a:pt x="13396" y="81488"/>
                    <a:pt x="13813" y="83041"/>
                  </a:cubicBezTo>
                  <a:cubicBezTo>
                    <a:pt x="11210" y="84360"/>
                    <a:pt x="9381" y="87369"/>
                    <a:pt x="9903" y="93482"/>
                  </a:cubicBezTo>
                  <a:cubicBezTo>
                    <a:pt x="1" y="99479"/>
                    <a:pt x="4120" y="128761"/>
                    <a:pt x="7085" y="140823"/>
                  </a:cubicBezTo>
                  <a:cubicBezTo>
                    <a:pt x="9633" y="151191"/>
                    <a:pt x="10916" y="167489"/>
                    <a:pt x="23702" y="173652"/>
                  </a:cubicBezTo>
                  <a:cubicBezTo>
                    <a:pt x="26207" y="185807"/>
                    <a:pt x="35936" y="187477"/>
                    <a:pt x="45556" y="191160"/>
                  </a:cubicBezTo>
                  <a:cubicBezTo>
                    <a:pt x="55168" y="194842"/>
                    <a:pt x="52510" y="200165"/>
                    <a:pt x="65174" y="205076"/>
                  </a:cubicBezTo>
                  <a:cubicBezTo>
                    <a:pt x="68490" y="206362"/>
                    <a:pt x="71319" y="206947"/>
                    <a:pt x="73713" y="206947"/>
                  </a:cubicBezTo>
                  <a:cubicBezTo>
                    <a:pt x="80457" y="206947"/>
                    <a:pt x="83741" y="202307"/>
                    <a:pt x="84687" y="195665"/>
                  </a:cubicBezTo>
                  <a:cubicBezTo>
                    <a:pt x="85719" y="188409"/>
                    <a:pt x="81337" y="183418"/>
                    <a:pt x="79593" y="181749"/>
                  </a:cubicBezTo>
                  <a:cubicBezTo>
                    <a:pt x="90999" y="179035"/>
                    <a:pt x="82177" y="159853"/>
                    <a:pt x="82177" y="159853"/>
                  </a:cubicBezTo>
                  <a:cubicBezTo>
                    <a:pt x="90569" y="156581"/>
                    <a:pt x="84375" y="145734"/>
                    <a:pt x="84375" y="145734"/>
                  </a:cubicBezTo>
                  <a:cubicBezTo>
                    <a:pt x="84375" y="145734"/>
                    <a:pt x="80336" y="138368"/>
                    <a:pt x="83614" y="118933"/>
                  </a:cubicBezTo>
                  <a:cubicBezTo>
                    <a:pt x="86812" y="99940"/>
                    <a:pt x="78918" y="96920"/>
                    <a:pt x="78550" y="96792"/>
                  </a:cubicBezTo>
                  <a:cubicBezTo>
                    <a:pt x="84308" y="92059"/>
                    <a:pt x="83522" y="82218"/>
                    <a:pt x="85879" y="75975"/>
                  </a:cubicBezTo>
                  <a:cubicBezTo>
                    <a:pt x="88629" y="68683"/>
                    <a:pt x="81999" y="55221"/>
                    <a:pt x="81999" y="55221"/>
                  </a:cubicBezTo>
                  <a:cubicBezTo>
                    <a:pt x="88052" y="52624"/>
                    <a:pt x="88451" y="33176"/>
                    <a:pt x="84050" y="26560"/>
                  </a:cubicBezTo>
                  <a:cubicBezTo>
                    <a:pt x="88979" y="19740"/>
                    <a:pt x="83319" y="14964"/>
                    <a:pt x="83319" y="14964"/>
                  </a:cubicBezTo>
                  <a:cubicBezTo>
                    <a:pt x="84670" y="13792"/>
                    <a:pt x="85505" y="11772"/>
                    <a:pt x="85658" y="8132"/>
                  </a:cubicBezTo>
                  <a:cubicBezTo>
                    <a:pt x="85892" y="2537"/>
                    <a:pt x="81442" y="1"/>
                    <a:pt x="75743" y="1"/>
                  </a:cubicBezTo>
                  <a:close/>
                </a:path>
              </a:pathLst>
            </a:cu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2703625" y="238100"/>
              <a:ext cx="1086200" cy="2718275"/>
            </a:xfrm>
            <a:custGeom>
              <a:avLst/>
              <a:gdLst/>
              <a:ahLst/>
              <a:cxnLst/>
              <a:rect l="l" t="t" r="r" b="b"/>
              <a:pathLst>
                <a:path w="43448" h="108731" extrusionOk="0">
                  <a:moveTo>
                    <a:pt x="32168" y="1"/>
                  </a:moveTo>
                  <a:cubicBezTo>
                    <a:pt x="30089" y="1"/>
                    <a:pt x="28048" y="318"/>
                    <a:pt x="26066" y="816"/>
                  </a:cubicBezTo>
                  <a:cubicBezTo>
                    <a:pt x="23908" y="1368"/>
                    <a:pt x="21821" y="2164"/>
                    <a:pt x="19843" y="3188"/>
                  </a:cubicBezTo>
                  <a:cubicBezTo>
                    <a:pt x="17863" y="4210"/>
                    <a:pt x="16000" y="5481"/>
                    <a:pt x="14327" y="6996"/>
                  </a:cubicBezTo>
                  <a:cubicBezTo>
                    <a:pt x="12654" y="8507"/>
                    <a:pt x="11181" y="10286"/>
                    <a:pt x="10069" y="12303"/>
                  </a:cubicBezTo>
                  <a:cubicBezTo>
                    <a:pt x="9814" y="12819"/>
                    <a:pt x="9513" y="13313"/>
                    <a:pt x="9304" y="13852"/>
                  </a:cubicBezTo>
                  <a:cubicBezTo>
                    <a:pt x="9098" y="14380"/>
                    <a:pt x="8838" y="14944"/>
                    <a:pt x="8687" y="15440"/>
                  </a:cubicBezTo>
                  <a:cubicBezTo>
                    <a:pt x="8353" y="16460"/>
                    <a:pt x="7982" y="17467"/>
                    <a:pt x="7676" y="18500"/>
                  </a:cubicBezTo>
                  <a:cubicBezTo>
                    <a:pt x="7364" y="19530"/>
                    <a:pt x="7036" y="20555"/>
                    <a:pt x="6770" y="21603"/>
                  </a:cubicBezTo>
                  <a:lnTo>
                    <a:pt x="6355" y="23170"/>
                  </a:lnTo>
                  <a:lnTo>
                    <a:pt x="5991" y="24755"/>
                  </a:lnTo>
                  <a:cubicBezTo>
                    <a:pt x="5060" y="28984"/>
                    <a:pt x="4609" y="33396"/>
                    <a:pt x="4901" y="37785"/>
                  </a:cubicBezTo>
                  <a:cubicBezTo>
                    <a:pt x="5053" y="39977"/>
                    <a:pt x="5380" y="42151"/>
                    <a:pt x="5838" y="44278"/>
                  </a:cubicBezTo>
                  <a:cubicBezTo>
                    <a:pt x="6062" y="45344"/>
                    <a:pt x="6332" y="46392"/>
                    <a:pt x="6606" y="47437"/>
                  </a:cubicBezTo>
                  <a:lnTo>
                    <a:pt x="7044" y="48993"/>
                  </a:lnTo>
                  <a:cubicBezTo>
                    <a:pt x="7160" y="49450"/>
                    <a:pt x="7277" y="49865"/>
                    <a:pt x="7326" y="50321"/>
                  </a:cubicBezTo>
                  <a:cubicBezTo>
                    <a:pt x="7574" y="52111"/>
                    <a:pt x="7230" y="54026"/>
                    <a:pt x="6572" y="55901"/>
                  </a:cubicBezTo>
                  <a:cubicBezTo>
                    <a:pt x="5929" y="57783"/>
                    <a:pt x="5002" y="59635"/>
                    <a:pt x="4046" y="61504"/>
                  </a:cubicBezTo>
                  <a:cubicBezTo>
                    <a:pt x="3090" y="63380"/>
                    <a:pt x="2062" y="65265"/>
                    <a:pt x="1238" y="67335"/>
                  </a:cubicBezTo>
                  <a:cubicBezTo>
                    <a:pt x="833" y="68370"/>
                    <a:pt x="476" y="69452"/>
                    <a:pt x="264" y="70609"/>
                  </a:cubicBezTo>
                  <a:cubicBezTo>
                    <a:pt x="53" y="71759"/>
                    <a:pt x="1" y="73003"/>
                    <a:pt x="260" y="74229"/>
                  </a:cubicBezTo>
                  <a:cubicBezTo>
                    <a:pt x="386" y="74840"/>
                    <a:pt x="588" y="75443"/>
                    <a:pt x="866" y="75999"/>
                  </a:cubicBezTo>
                  <a:cubicBezTo>
                    <a:pt x="1182" y="76641"/>
                    <a:pt x="1334" y="76885"/>
                    <a:pt x="1506" y="77337"/>
                  </a:cubicBezTo>
                  <a:cubicBezTo>
                    <a:pt x="1838" y="78177"/>
                    <a:pt x="2012" y="79171"/>
                    <a:pt x="2148" y="80170"/>
                  </a:cubicBezTo>
                  <a:cubicBezTo>
                    <a:pt x="2412" y="82183"/>
                    <a:pt x="2473" y="84300"/>
                    <a:pt x="2618" y="86421"/>
                  </a:cubicBezTo>
                  <a:cubicBezTo>
                    <a:pt x="2752" y="88544"/>
                    <a:pt x="2925" y="90692"/>
                    <a:pt x="3285" y="92830"/>
                  </a:cubicBezTo>
                  <a:cubicBezTo>
                    <a:pt x="3638" y="94966"/>
                    <a:pt x="4201" y="97106"/>
                    <a:pt x="5128" y="99109"/>
                  </a:cubicBezTo>
                  <a:cubicBezTo>
                    <a:pt x="6054" y="101109"/>
                    <a:pt x="7374" y="102956"/>
                    <a:pt x="9047" y="104397"/>
                  </a:cubicBezTo>
                  <a:cubicBezTo>
                    <a:pt x="10715" y="105844"/>
                    <a:pt x="12695" y="106873"/>
                    <a:pt x="14752" y="107524"/>
                  </a:cubicBezTo>
                  <a:cubicBezTo>
                    <a:pt x="16799" y="108171"/>
                    <a:pt x="18921" y="108554"/>
                    <a:pt x="21066" y="108662"/>
                  </a:cubicBezTo>
                  <a:cubicBezTo>
                    <a:pt x="21664" y="108720"/>
                    <a:pt x="22264" y="108730"/>
                    <a:pt x="22863" y="108730"/>
                  </a:cubicBezTo>
                  <a:cubicBezTo>
                    <a:pt x="23186" y="108730"/>
                    <a:pt x="23509" y="108727"/>
                    <a:pt x="23831" y="108727"/>
                  </a:cubicBezTo>
                  <a:cubicBezTo>
                    <a:pt x="23973" y="108727"/>
                    <a:pt x="24114" y="108728"/>
                    <a:pt x="24255" y="108729"/>
                  </a:cubicBezTo>
                  <a:cubicBezTo>
                    <a:pt x="25317" y="108712"/>
                    <a:pt x="26375" y="108618"/>
                    <a:pt x="27430" y="108565"/>
                  </a:cubicBezTo>
                  <a:cubicBezTo>
                    <a:pt x="26372" y="108541"/>
                    <a:pt x="25313" y="108557"/>
                    <a:pt x="24259" y="108498"/>
                  </a:cubicBezTo>
                  <a:cubicBezTo>
                    <a:pt x="23206" y="108409"/>
                    <a:pt x="22150" y="108379"/>
                    <a:pt x="21111" y="108201"/>
                  </a:cubicBezTo>
                  <a:cubicBezTo>
                    <a:pt x="19023" y="107964"/>
                    <a:pt x="16971" y="107467"/>
                    <a:pt x="15039" y="106722"/>
                  </a:cubicBezTo>
                  <a:cubicBezTo>
                    <a:pt x="13113" y="105972"/>
                    <a:pt x="11307" y="104924"/>
                    <a:pt x="9846" y="103515"/>
                  </a:cubicBezTo>
                  <a:cubicBezTo>
                    <a:pt x="8377" y="102115"/>
                    <a:pt x="7268" y="100385"/>
                    <a:pt x="6508" y="98507"/>
                  </a:cubicBezTo>
                  <a:cubicBezTo>
                    <a:pt x="4958" y="94732"/>
                    <a:pt x="4734" y="90517"/>
                    <a:pt x="4626" y="86333"/>
                  </a:cubicBezTo>
                  <a:cubicBezTo>
                    <a:pt x="4575" y="84227"/>
                    <a:pt x="4567" y="82104"/>
                    <a:pt x="4347" y="79911"/>
                  </a:cubicBezTo>
                  <a:cubicBezTo>
                    <a:pt x="4226" y="78814"/>
                    <a:pt x="4078" y="77696"/>
                    <a:pt x="3671" y="76548"/>
                  </a:cubicBezTo>
                  <a:cubicBezTo>
                    <a:pt x="3494" y="76001"/>
                    <a:pt x="3125" y="75316"/>
                    <a:pt x="2993" y="75001"/>
                  </a:cubicBezTo>
                  <a:cubicBezTo>
                    <a:pt x="2811" y="74608"/>
                    <a:pt x="2682" y="74194"/>
                    <a:pt x="2610" y="73766"/>
                  </a:cubicBezTo>
                  <a:cubicBezTo>
                    <a:pt x="2294" y="72054"/>
                    <a:pt x="2839" y="70144"/>
                    <a:pt x="3622" y="68308"/>
                  </a:cubicBezTo>
                  <a:cubicBezTo>
                    <a:pt x="4404" y="66458"/>
                    <a:pt x="5426" y="64628"/>
                    <a:pt x="6428" y="62755"/>
                  </a:cubicBezTo>
                  <a:cubicBezTo>
                    <a:pt x="7428" y="60873"/>
                    <a:pt x="8443" y="58948"/>
                    <a:pt x="9211" y="56834"/>
                  </a:cubicBezTo>
                  <a:cubicBezTo>
                    <a:pt x="9981" y="54744"/>
                    <a:pt x="10497" y="52388"/>
                    <a:pt x="10210" y="49960"/>
                  </a:cubicBezTo>
                  <a:cubicBezTo>
                    <a:pt x="10153" y="49360"/>
                    <a:pt x="10001" y="48749"/>
                    <a:pt x="9863" y="48180"/>
                  </a:cubicBezTo>
                  <a:lnTo>
                    <a:pt x="9451" y="46677"/>
                  </a:lnTo>
                  <a:cubicBezTo>
                    <a:pt x="9194" y="45673"/>
                    <a:pt x="8942" y="44670"/>
                    <a:pt x="8737" y="43662"/>
                  </a:cubicBezTo>
                  <a:cubicBezTo>
                    <a:pt x="8316" y="41650"/>
                    <a:pt x="8024" y="39626"/>
                    <a:pt x="7895" y="37594"/>
                  </a:cubicBezTo>
                  <a:cubicBezTo>
                    <a:pt x="7648" y="33529"/>
                    <a:pt x="8086" y="29435"/>
                    <a:pt x="8989" y="25407"/>
                  </a:cubicBezTo>
                  <a:lnTo>
                    <a:pt x="9327" y="23896"/>
                  </a:lnTo>
                  <a:lnTo>
                    <a:pt x="9716" y="22393"/>
                  </a:lnTo>
                  <a:cubicBezTo>
                    <a:pt x="9965" y="21387"/>
                    <a:pt x="10278" y="20394"/>
                    <a:pt x="10572" y="19397"/>
                  </a:cubicBezTo>
                  <a:cubicBezTo>
                    <a:pt x="10861" y="18399"/>
                    <a:pt x="11217" y="17415"/>
                    <a:pt x="11536" y="16424"/>
                  </a:cubicBezTo>
                  <a:cubicBezTo>
                    <a:pt x="11692" y="15905"/>
                    <a:pt x="11889" y="15511"/>
                    <a:pt x="12060" y="15049"/>
                  </a:cubicBezTo>
                  <a:cubicBezTo>
                    <a:pt x="12228" y="14599"/>
                    <a:pt x="12486" y="14185"/>
                    <a:pt x="12692" y="13749"/>
                  </a:cubicBezTo>
                  <a:cubicBezTo>
                    <a:pt x="14539" y="10336"/>
                    <a:pt x="17690" y="7652"/>
                    <a:pt x="21198" y="5750"/>
                  </a:cubicBezTo>
                  <a:cubicBezTo>
                    <a:pt x="24713" y="3869"/>
                    <a:pt x="28712" y="2690"/>
                    <a:pt x="32648" y="2690"/>
                  </a:cubicBezTo>
                  <a:cubicBezTo>
                    <a:pt x="32656" y="2690"/>
                    <a:pt x="32664" y="2690"/>
                    <a:pt x="32672" y="2690"/>
                  </a:cubicBezTo>
                  <a:cubicBezTo>
                    <a:pt x="34620" y="2725"/>
                    <a:pt x="36590" y="3045"/>
                    <a:pt x="38151" y="3943"/>
                  </a:cubicBezTo>
                  <a:cubicBezTo>
                    <a:pt x="39744" y="4791"/>
                    <a:pt x="40767" y="6272"/>
                    <a:pt x="41015" y="8067"/>
                  </a:cubicBezTo>
                  <a:cubicBezTo>
                    <a:pt x="41069" y="8285"/>
                    <a:pt x="41078" y="8515"/>
                    <a:pt x="41081" y="8747"/>
                  </a:cubicBezTo>
                  <a:lnTo>
                    <a:pt x="41108" y="9441"/>
                  </a:lnTo>
                  <a:cubicBezTo>
                    <a:pt x="41071" y="9939"/>
                    <a:pt x="41076" y="10452"/>
                    <a:pt x="41007" y="10938"/>
                  </a:cubicBezTo>
                  <a:cubicBezTo>
                    <a:pt x="40920" y="11928"/>
                    <a:pt x="40728" y="12883"/>
                    <a:pt x="40399" y="13729"/>
                  </a:cubicBezTo>
                  <a:cubicBezTo>
                    <a:pt x="40069" y="14576"/>
                    <a:pt x="39594" y="15282"/>
                    <a:pt x="38905" y="15759"/>
                  </a:cubicBezTo>
                  <a:cubicBezTo>
                    <a:pt x="38227" y="16251"/>
                    <a:pt x="37349" y="16568"/>
                    <a:pt x="36378" y="16765"/>
                  </a:cubicBezTo>
                  <a:cubicBezTo>
                    <a:pt x="34434" y="17162"/>
                    <a:pt x="32266" y="17272"/>
                    <a:pt x="30128" y="17671"/>
                  </a:cubicBezTo>
                  <a:cubicBezTo>
                    <a:pt x="27987" y="18058"/>
                    <a:pt x="25838" y="18708"/>
                    <a:pt x="23898" y="19761"/>
                  </a:cubicBezTo>
                  <a:cubicBezTo>
                    <a:pt x="21945" y="20793"/>
                    <a:pt x="20226" y="22182"/>
                    <a:pt x="18727" y="23781"/>
                  </a:cubicBezTo>
                  <a:cubicBezTo>
                    <a:pt x="18000" y="24605"/>
                    <a:pt x="17338" y="25492"/>
                    <a:pt x="16804" y="26462"/>
                  </a:cubicBezTo>
                  <a:cubicBezTo>
                    <a:pt x="16281" y="27438"/>
                    <a:pt x="15900" y="28491"/>
                    <a:pt x="15694" y="29575"/>
                  </a:cubicBezTo>
                  <a:cubicBezTo>
                    <a:pt x="15272" y="31750"/>
                    <a:pt x="15600" y="33993"/>
                    <a:pt x="16390" y="35986"/>
                  </a:cubicBezTo>
                  <a:cubicBezTo>
                    <a:pt x="17199" y="37966"/>
                    <a:pt x="18372" y="39778"/>
                    <a:pt x="19848" y="41326"/>
                  </a:cubicBezTo>
                  <a:cubicBezTo>
                    <a:pt x="18503" y="39693"/>
                    <a:pt x="17469" y="37813"/>
                    <a:pt x="16825" y="35829"/>
                  </a:cubicBezTo>
                  <a:cubicBezTo>
                    <a:pt x="16182" y="33853"/>
                    <a:pt x="16012" y="31724"/>
                    <a:pt x="16521" y="29756"/>
                  </a:cubicBezTo>
                  <a:cubicBezTo>
                    <a:pt x="16770" y="28772"/>
                    <a:pt x="17179" y="27839"/>
                    <a:pt x="17695" y="26970"/>
                  </a:cubicBezTo>
                  <a:cubicBezTo>
                    <a:pt x="18228" y="26109"/>
                    <a:pt x="18877" y="25323"/>
                    <a:pt x="19586" y="24595"/>
                  </a:cubicBezTo>
                  <a:cubicBezTo>
                    <a:pt x="21051" y="23181"/>
                    <a:pt x="22736" y="21951"/>
                    <a:pt x="24576" y="21098"/>
                  </a:cubicBezTo>
                  <a:cubicBezTo>
                    <a:pt x="26406" y="20213"/>
                    <a:pt x="28379" y="19686"/>
                    <a:pt x="30411" y="19403"/>
                  </a:cubicBezTo>
                  <a:cubicBezTo>
                    <a:pt x="32450" y="19098"/>
                    <a:pt x="34533" y="19087"/>
                    <a:pt x="36758" y="18731"/>
                  </a:cubicBezTo>
                  <a:cubicBezTo>
                    <a:pt x="37859" y="18544"/>
                    <a:pt x="39053" y="18221"/>
                    <a:pt x="40118" y="17496"/>
                  </a:cubicBezTo>
                  <a:cubicBezTo>
                    <a:pt x="41201" y="16791"/>
                    <a:pt x="41980" y="15678"/>
                    <a:pt x="42439" y="14572"/>
                  </a:cubicBezTo>
                  <a:cubicBezTo>
                    <a:pt x="42909" y="13456"/>
                    <a:pt x="43157" y="12317"/>
                    <a:pt x="43290" y="11206"/>
                  </a:cubicBezTo>
                  <a:cubicBezTo>
                    <a:pt x="43382" y="10646"/>
                    <a:pt x="43393" y="10097"/>
                    <a:pt x="43448" y="9540"/>
                  </a:cubicBezTo>
                  <a:lnTo>
                    <a:pt x="43443" y="8648"/>
                  </a:lnTo>
                  <a:cubicBezTo>
                    <a:pt x="43445" y="8351"/>
                    <a:pt x="43438" y="8052"/>
                    <a:pt x="43381" y="7750"/>
                  </a:cubicBezTo>
                  <a:cubicBezTo>
                    <a:pt x="43284" y="6542"/>
                    <a:pt x="42808" y="5328"/>
                    <a:pt x="42141" y="4268"/>
                  </a:cubicBezTo>
                  <a:cubicBezTo>
                    <a:pt x="41470" y="3187"/>
                    <a:pt x="40481" y="2355"/>
                    <a:pt x="39444" y="1728"/>
                  </a:cubicBezTo>
                  <a:cubicBezTo>
                    <a:pt x="38403" y="1078"/>
                    <a:pt x="37263" y="702"/>
                    <a:pt x="36134" y="429"/>
                  </a:cubicBezTo>
                  <a:lnTo>
                    <a:pt x="35281" y="249"/>
                  </a:lnTo>
                  <a:cubicBezTo>
                    <a:pt x="34997" y="203"/>
                    <a:pt x="34711" y="174"/>
                    <a:pt x="34426" y="136"/>
                  </a:cubicBezTo>
                  <a:cubicBezTo>
                    <a:pt x="33856" y="45"/>
                    <a:pt x="33289" y="44"/>
                    <a:pt x="32721" y="8"/>
                  </a:cubicBezTo>
                  <a:cubicBezTo>
                    <a:pt x="32536" y="3"/>
                    <a:pt x="32352" y="1"/>
                    <a:pt x="32168"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2953950" y="832100"/>
              <a:ext cx="878350" cy="1026175"/>
            </a:xfrm>
            <a:custGeom>
              <a:avLst/>
              <a:gdLst/>
              <a:ahLst/>
              <a:cxnLst/>
              <a:rect l="l" t="t" r="r" b="b"/>
              <a:pathLst>
                <a:path w="35134" h="41047" extrusionOk="0">
                  <a:moveTo>
                    <a:pt x="25055" y="0"/>
                  </a:moveTo>
                  <a:cubicBezTo>
                    <a:pt x="24368" y="56"/>
                    <a:pt x="23670" y="98"/>
                    <a:pt x="23012" y="302"/>
                  </a:cubicBezTo>
                  <a:cubicBezTo>
                    <a:pt x="21679" y="639"/>
                    <a:pt x="20426" y="1261"/>
                    <a:pt x="19384" y="2131"/>
                  </a:cubicBezTo>
                  <a:cubicBezTo>
                    <a:pt x="18338" y="2989"/>
                    <a:pt x="17448" y="4041"/>
                    <a:pt x="16832" y="5265"/>
                  </a:cubicBezTo>
                  <a:cubicBezTo>
                    <a:pt x="16235" y="6493"/>
                    <a:pt x="15898" y="7876"/>
                    <a:pt x="15953" y="9271"/>
                  </a:cubicBezTo>
                  <a:cubicBezTo>
                    <a:pt x="15989" y="9619"/>
                    <a:pt x="15994" y="9970"/>
                    <a:pt x="16064" y="10310"/>
                  </a:cubicBezTo>
                  <a:lnTo>
                    <a:pt x="16322" y="11320"/>
                  </a:lnTo>
                  <a:lnTo>
                    <a:pt x="16868" y="12962"/>
                  </a:lnTo>
                  <a:cubicBezTo>
                    <a:pt x="17571" y="15110"/>
                    <a:pt x="18060" y="17289"/>
                    <a:pt x="17978" y="19412"/>
                  </a:cubicBezTo>
                  <a:cubicBezTo>
                    <a:pt x="17922" y="20468"/>
                    <a:pt x="17696" y="21497"/>
                    <a:pt x="17283" y="22459"/>
                  </a:cubicBezTo>
                  <a:cubicBezTo>
                    <a:pt x="16874" y="23429"/>
                    <a:pt x="16204" y="24272"/>
                    <a:pt x="15468" y="25064"/>
                  </a:cubicBezTo>
                  <a:cubicBezTo>
                    <a:pt x="15062" y="25429"/>
                    <a:pt x="14689" y="25832"/>
                    <a:pt x="14226" y="26146"/>
                  </a:cubicBezTo>
                  <a:lnTo>
                    <a:pt x="13561" y="26648"/>
                  </a:lnTo>
                  <a:lnTo>
                    <a:pt x="12851" y="27073"/>
                  </a:lnTo>
                  <a:cubicBezTo>
                    <a:pt x="12387" y="27392"/>
                    <a:pt x="11873" y="27556"/>
                    <a:pt x="11373" y="27789"/>
                  </a:cubicBezTo>
                  <a:lnTo>
                    <a:pt x="10593" y="28001"/>
                  </a:lnTo>
                  <a:cubicBezTo>
                    <a:pt x="10332" y="28091"/>
                    <a:pt x="10065" y="28071"/>
                    <a:pt x="9798" y="28114"/>
                  </a:cubicBezTo>
                  <a:cubicBezTo>
                    <a:pt x="9692" y="28121"/>
                    <a:pt x="9586" y="28125"/>
                    <a:pt x="9480" y="28125"/>
                  </a:cubicBezTo>
                  <a:cubicBezTo>
                    <a:pt x="8494" y="28125"/>
                    <a:pt x="7532" y="27798"/>
                    <a:pt x="6749" y="27187"/>
                  </a:cubicBezTo>
                  <a:cubicBezTo>
                    <a:pt x="5855" y="26513"/>
                    <a:pt x="5123" y="25578"/>
                    <a:pt x="4628" y="24525"/>
                  </a:cubicBezTo>
                  <a:lnTo>
                    <a:pt x="4628" y="24525"/>
                  </a:lnTo>
                  <a:cubicBezTo>
                    <a:pt x="4983" y="25637"/>
                    <a:pt x="5589" y="26684"/>
                    <a:pt x="6451" y="27539"/>
                  </a:cubicBezTo>
                  <a:cubicBezTo>
                    <a:pt x="7312" y="28393"/>
                    <a:pt x="8545" y="28914"/>
                    <a:pt x="9802" y="28961"/>
                  </a:cubicBezTo>
                  <a:cubicBezTo>
                    <a:pt x="9838" y="28960"/>
                    <a:pt x="9874" y="28959"/>
                    <a:pt x="9910" y="28959"/>
                  </a:cubicBezTo>
                  <a:cubicBezTo>
                    <a:pt x="10051" y="28959"/>
                    <a:pt x="10194" y="28967"/>
                    <a:pt x="10337" y="28967"/>
                  </a:cubicBezTo>
                  <a:cubicBezTo>
                    <a:pt x="10474" y="28967"/>
                    <a:pt x="10610" y="28960"/>
                    <a:pt x="10742" y="28931"/>
                  </a:cubicBezTo>
                  <a:lnTo>
                    <a:pt x="11666" y="28772"/>
                  </a:lnTo>
                  <a:cubicBezTo>
                    <a:pt x="12244" y="28570"/>
                    <a:pt x="12861" y="28420"/>
                    <a:pt x="13393" y="28125"/>
                  </a:cubicBezTo>
                  <a:lnTo>
                    <a:pt x="14220" y="27725"/>
                  </a:lnTo>
                  <a:lnTo>
                    <a:pt x="14996" y="27245"/>
                  </a:lnTo>
                  <a:cubicBezTo>
                    <a:pt x="15529" y="26946"/>
                    <a:pt x="15995" y="26537"/>
                    <a:pt x="16488" y="26163"/>
                  </a:cubicBezTo>
                  <a:cubicBezTo>
                    <a:pt x="17407" y="25334"/>
                    <a:pt x="18267" y="24377"/>
                    <a:pt x="18858" y="23233"/>
                  </a:cubicBezTo>
                  <a:cubicBezTo>
                    <a:pt x="19450" y="22097"/>
                    <a:pt x="19817" y="20845"/>
                    <a:pt x="19973" y="19584"/>
                  </a:cubicBezTo>
                  <a:cubicBezTo>
                    <a:pt x="20140" y="18320"/>
                    <a:pt x="20051" y="17067"/>
                    <a:pt x="19897" y="15849"/>
                  </a:cubicBezTo>
                  <a:cubicBezTo>
                    <a:pt x="19739" y="14627"/>
                    <a:pt x="19466" y="13446"/>
                    <a:pt x="19158" y="12292"/>
                  </a:cubicBezTo>
                  <a:lnTo>
                    <a:pt x="18689" y="10596"/>
                  </a:lnTo>
                  <a:lnTo>
                    <a:pt x="18551" y="9907"/>
                  </a:lnTo>
                  <a:cubicBezTo>
                    <a:pt x="18515" y="9676"/>
                    <a:pt x="18535" y="9440"/>
                    <a:pt x="18519" y="9209"/>
                  </a:cubicBezTo>
                  <a:cubicBezTo>
                    <a:pt x="18530" y="8279"/>
                    <a:pt x="18770" y="7347"/>
                    <a:pt x="19216" y="6497"/>
                  </a:cubicBezTo>
                  <a:cubicBezTo>
                    <a:pt x="20154" y="4825"/>
                    <a:pt x="21833" y="3494"/>
                    <a:pt x="23700" y="3117"/>
                  </a:cubicBezTo>
                  <a:cubicBezTo>
                    <a:pt x="24157" y="2978"/>
                    <a:pt x="24636" y="2995"/>
                    <a:pt x="25104" y="2942"/>
                  </a:cubicBezTo>
                  <a:cubicBezTo>
                    <a:pt x="25574" y="2984"/>
                    <a:pt x="26047" y="2968"/>
                    <a:pt x="26509" y="3106"/>
                  </a:cubicBezTo>
                  <a:cubicBezTo>
                    <a:pt x="26981" y="3169"/>
                    <a:pt x="27422" y="3383"/>
                    <a:pt x="27876" y="3541"/>
                  </a:cubicBezTo>
                  <a:cubicBezTo>
                    <a:pt x="28007" y="3579"/>
                    <a:pt x="28058" y="3633"/>
                    <a:pt x="28135" y="3676"/>
                  </a:cubicBezTo>
                  <a:cubicBezTo>
                    <a:pt x="28209" y="3724"/>
                    <a:pt x="28287" y="3754"/>
                    <a:pt x="28362" y="3810"/>
                  </a:cubicBezTo>
                  <a:cubicBezTo>
                    <a:pt x="28504" y="3956"/>
                    <a:pt x="28669" y="4035"/>
                    <a:pt x="28807" y="4216"/>
                  </a:cubicBezTo>
                  <a:cubicBezTo>
                    <a:pt x="29397" y="4842"/>
                    <a:pt x="29896" y="5749"/>
                    <a:pt x="30289" y="6715"/>
                  </a:cubicBezTo>
                  <a:cubicBezTo>
                    <a:pt x="30692" y="7683"/>
                    <a:pt x="30988" y="8736"/>
                    <a:pt x="31227" y="9807"/>
                  </a:cubicBezTo>
                  <a:cubicBezTo>
                    <a:pt x="32201" y="14105"/>
                    <a:pt x="32347" y="18725"/>
                    <a:pt x="31790" y="23135"/>
                  </a:cubicBezTo>
                  <a:cubicBezTo>
                    <a:pt x="31517" y="25333"/>
                    <a:pt x="31018" y="27529"/>
                    <a:pt x="30106" y="29374"/>
                  </a:cubicBezTo>
                  <a:cubicBezTo>
                    <a:pt x="29649" y="30285"/>
                    <a:pt x="29041" y="31065"/>
                    <a:pt x="28367" y="31467"/>
                  </a:cubicBezTo>
                  <a:lnTo>
                    <a:pt x="28116" y="31622"/>
                  </a:lnTo>
                  <a:lnTo>
                    <a:pt x="27750" y="31773"/>
                  </a:lnTo>
                  <a:lnTo>
                    <a:pt x="27008" y="32078"/>
                  </a:lnTo>
                  <a:cubicBezTo>
                    <a:pt x="26496" y="32230"/>
                    <a:pt x="25998" y="32431"/>
                    <a:pt x="25467" y="32532"/>
                  </a:cubicBezTo>
                  <a:cubicBezTo>
                    <a:pt x="23375" y="33076"/>
                    <a:pt x="21118" y="32984"/>
                    <a:pt x="18677" y="33263"/>
                  </a:cubicBezTo>
                  <a:cubicBezTo>
                    <a:pt x="17459" y="33415"/>
                    <a:pt x="16198" y="33713"/>
                    <a:pt x="15040" y="34258"/>
                  </a:cubicBezTo>
                  <a:cubicBezTo>
                    <a:pt x="13869" y="34782"/>
                    <a:pt x="12862" y="35580"/>
                    <a:pt x="11993" y="36445"/>
                  </a:cubicBezTo>
                  <a:lnTo>
                    <a:pt x="10790" y="37721"/>
                  </a:lnTo>
                  <a:cubicBezTo>
                    <a:pt x="10431" y="38143"/>
                    <a:pt x="9998" y="38466"/>
                    <a:pt x="9572" y="38810"/>
                  </a:cubicBezTo>
                  <a:cubicBezTo>
                    <a:pt x="8687" y="39435"/>
                    <a:pt x="7692" y="39913"/>
                    <a:pt x="6612" y="40162"/>
                  </a:cubicBezTo>
                  <a:cubicBezTo>
                    <a:pt x="6047" y="40283"/>
                    <a:pt x="5465" y="40340"/>
                    <a:pt x="4877" y="40340"/>
                  </a:cubicBezTo>
                  <a:cubicBezTo>
                    <a:pt x="4342" y="40340"/>
                    <a:pt x="3802" y="40292"/>
                    <a:pt x="3267" y="40201"/>
                  </a:cubicBezTo>
                  <a:cubicBezTo>
                    <a:pt x="2127" y="40018"/>
                    <a:pt x="1023" y="39649"/>
                    <a:pt x="1" y="39111"/>
                  </a:cubicBezTo>
                  <a:lnTo>
                    <a:pt x="1" y="39111"/>
                  </a:lnTo>
                  <a:cubicBezTo>
                    <a:pt x="1668" y="40291"/>
                    <a:pt x="3718" y="41046"/>
                    <a:pt x="5856" y="41046"/>
                  </a:cubicBezTo>
                  <a:cubicBezTo>
                    <a:pt x="6152" y="41046"/>
                    <a:pt x="6449" y="41032"/>
                    <a:pt x="6747" y="41002"/>
                  </a:cubicBezTo>
                  <a:cubicBezTo>
                    <a:pt x="7972" y="40871"/>
                    <a:pt x="9154" y="40423"/>
                    <a:pt x="10227" y="39804"/>
                  </a:cubicBezTo>
                  <a:cubicBezTo>
                    <a:pt x="10743" y="39463"/>
                    <a:pt x="11273" y="39130"/>
                    <a:pt x="11716" y="38701"/>
                  </a:cubicBezTo>
                  <a:lnTo>
                    <a:pt x="13020" y="37549"/>
                  </a:lnTo>
                  <a:cubicBezTo>
                    <a:pt x="13856" y="36845"/>
                    <a:pt x="14747" y="36230"/>
                    <a:pt x="15738" y="35877"/>
                  </a:cubicBezTo>
                  <a:cubicBezTo>
                    <a:pt x="16717" y="35500"/>
                    <a:pt x="17762" y="35325"/>
                    <a:pt x="18859" y="35267"/>
                  </a:cubicBezTo>
                  <a:cubicBezTo>
                    <a:pt x="21047" y="35162"/>
                    <a:pt x="23492" y="35357"/>
                    <a:pt x="25960" y="34876"/>
                  </a:cubicBezTo>
                  <a:cubicBezTo>
                    <a:pt x="26580" y="34787"/>
                    <a:pt x="27182" y="34590"/>
                    <a:pt x="27790" y="34437"/>
                  </a:cubicBezTo>
                  <a:lnTo>
                    <a:pt x="28681" y="34125"/>
                  </a:lnTo>
                  <a:lnTo>
                    <a:pt x="29129" y="33963"/>
                  </a:lnTo>
                  <a:lnTo>
                    <a:pt x="29646" y="33701"/>
                  </a:lnTo>
                  <a:cubicBezTo>
                    <a:pt x="31004" y="32940"/>
                    <a:pt x="31845" y="31771"/>
                    <a:pt x="32475" y="30644"/>
                  </a:cubicBezTo>
                  <a:cubicBezTo>
                    <a:pt x="33103" y="29498"/>
                    <a:pt x="33532" y="28315"/>
                    <a:pt x="33882" y="27129"/>
                  </a:cubicBezTo>
                  <a:cubicBezTo>
                    <a:pt x="34234" y="25940"/>
                    <a:pt x="34478" y="24744"/>
                    <a:pt x="34666" y="23545"/>
                  </a:cubicBezTo>
                  <a:cubicBezTo>
                    <a:pt x="35044" y="21145"/>
                    <a:pt x="35134" y="18734"/>
                    <a:pt x="35077" y="16327"/>
                  </a:cubicBezTo>
                  <a:cubicBezTo>
                    <a:pt x="34994" y="13921"/>
                    <a:pt x="34763" y="11514"/>
                    <a:pt x="34216" y="9120"/>
                  </a:cubicBezTo>
                  <a:cubicBezTo>
                    <a:pt x="33934" y="7924"/>
                    <a:pt x="33589" y="6733"/>
                    <a:pt x="33090" y="5554"/>
                  </a:cubicBezTo>
                  <a:cubicBezTo>
                    <a:pt x="32587" y="4382"/>
                    <a:pt x="31973" y="3198"/>
                    <a:pt x="30959" y="2132"/>
                  </a:cubicBezTo>
                  <a:cubicBezTo>
                    <a:pt x="30729" y="1859"/>
                    <a:pt x="30390" y="1625"/>
                    <a:pt x="30102" y="1382"/>
                  </a:cubicBezTo>
                  <a:cubicBezTo>
                    <a:pt x="29778" y="1177"/>
                    <a:pt x="29380" y="929"/>
                    <a:pt x="29065" y="812"/>
                  </a:cubicBezTo>
                  <a:cubicBezTo>
                    <a:pt x="28424" y="578"/>
                    <a:pt x="27797" y="310"/>
                    <a:pt x="27110" y="208"/>
                  </a:cubicBezTo>
                  <a:cubicBezTo>
                    <a:pt x="26441" y="33"/>
                    <a:pt x="25745" y="31"/>
                    <a:pt x="25055"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3384475" y="1664550"/>
              <a:ext cx="187800" cy="765900"/>
            </a:xfrm>
            <a:custGeom>
              <a:avLst/>
              <a:gdLst/>
              <a:ahLst/>
              <a:cxnLst/>
              <a:rect l="l" t="t" r="r" b="b"/>
              <a:pathLst>
                <a:path w="7512" h="30636" extrusionOk="0">
                  <a:moveTo>
                    <a:pt x="2322" y="0"/>
                  </a:moveTo>
                  <a:lnTo>
                    <a:pt x="0" y="2008"/>
                  </a:lnTo>
                  <a:cubicBezTo>
                    <a:pt x="1736" y="3841"/>
                    <a:pt x="3210" y="5926"/>
                    <a:pt x="4240" y="8238"/>
                  </a:cubicBezTo>
                  <a:cubicBezTo>
                    <a:pt x="4752" y="9394"/>
                    <a:pt x="5137" y="10607"/>
                    <a:pt x="5429" y="11851"/>
                  </a:cubicBezTo>
                  <a:cubicBezTo>
                    <a:pt x="5703" y="13097"/>
                    <a:pt x="5847" y="14378"/>
                    <a:pt x="5889" y="15669"/>
                  </a:cubicBezTo>
                  <a:cubicBezTo>
                    <a:pt x="5967" y="18255"/>
                    <a:pt x="5542" y="20876"/>
                    <a:pt x="4781" y="23405"/>
                  </a:cubicBezTo>
                  <a:cubicBezTo>
                    <a:pt x="4005" y="25928"/>
                    <a:pt x="2917" y="28390"/>
                    <a:pt x="1459" y="30636"/>
                  </a:cubicBezTo>
                  <a:cubicBezTo>
                    <a:pt x="3126" y="28535"/>
                    <a:pt x="4464" y="26166"/>
                    <a:pt x="5504" y="23663"/>
                  </a:cubicBezTo>
                  <a:cubicBezTo>
                    <a:pt x="6529" y="21154"/>
                    <a:pt x="7240" y="18473"/>
                    <a:pt x="7422" y="15705"/>
                  </a:cubicBezTo>
                  <a:cubicBezTo>
                    <a:pt x="7512" y="14323"/>
                    <a:pt x="7488" y="12923"/>
                    <a:pt x="7320" y="11530"/>
                  </a:cubicBezTo>
                  <a:cubicBezTo>
                    <a:pt x="7133" y="10141"/>
                    <a:pt x="6836" y="8758"/>
                    <a:pt x="6389" y="7414"/>
                  </a:cubicBezTo>
                  <a:cubicBezTo>
                    <a:pt x="5492" y="4731"/>
                    <a:pt x="4064" y="2228"/>
                    <a:pt x="232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3054875" y="1652100"/>
              <a:ext cx="753675" cy="1148100"/>
            </a:xfrm>
            <a:custGeom>
              <a:avLst/>
              <a:gdLst/>
              <a:ahLst/>
              <a:cxnLst/>
              <a:rect l="l" t="t" r="r" b="b"/>
              <a:pathLst>
                <a:path w="30147" h="45924" extrusionOk="0">
                  <a:moveTo>
                    <a:pt x="24572" y="0"/>
                  </a:moveTo>
                  <a:cubicBezTo>
                    <a:pt x="25908" y="3650"/>
                    <a:pt x="27039" y="7365"/>
                    <a:pt x="27693" y="11121"/>
                  </a:cubicBezTo>
                  <a:cubicBezTo>
                    <a:pt x="28006" y="12995"/>
                    <a:pt x="28196" y="14885"/>
                    <a:pt x="28097" y="16711"/>
                  </a:cubicBezTo>
                  <a:cubicBezTo>
                    <a:pt x="28056" y="17602"/>
                    <a:pt x="27924" y="18487"/>
                    <a:pt x="27701" y="19351"/>
                  </a:cubicBezTo>
                  <a:lnTo>
                    <a:pt x="27504" y="19961"/>
                  </a:lnTo>
                  <a:cubicBezTo>
                    <a:pt x="27437" y="20166"/>
                    <a:pt x="27387" y="20354"/>
                    <a:pt x="27280" y="20611"/>
                  </a:cubicBezTo>
                  <a:cubicBezTo>
                    <a:pt x="27088" y="21094"/>
                    <a:pt x="26924" y="21579"/>
                    <a:pt x="26771" y="22064"/>
                  </a:cubicBezTo>
                  <a:cubicBezTo>
                    <a:pt x="26163" y="24008"/>
                    <a:pt x="25786" y="25949"/>
                    <a:pt x="25422" y="27852"/>
                  </a:cubicBezTo>
                  <a:cubicBezTo>
                    <a:pt x="25055" y="29755"/>
                    <a:pt x="24683" y="31622"/>
                    <a:pt x="24168" y="33400"/>
                  </a:cubicBezTo>
                  <a:cubicBezTo>
                    <a:pt x="23651" y="35174"/>
                    <a:pt x="22999" y="36863"/>
                    <a:pt x="22042" y="38279"/>
                  </a:cubicBezTo>
                  <a:cubicBezTo>
                    <a:pt x="21104" y="39707"/>
                    <a:pt x="19846" y="40816"/>
                    <a:pt x="18330" y="41528"/>
                  </a:cubicBezTo>
                  <a:cubicBezTo>
                    <a:pt x="17958" y="41719"/>
                    <a:pt x="17558" y="41863"/>
                    <a:pt x="17161" y="42016"/>
                  </a:cubicBezTo>
                  <a:cubicBezTo>
                    <a:pt x="16739" y="42148"/>
                    <a:pt x="16313" y="42292"/>
                    <a:pt x="15881" y="42394"/>
                  </a:cubicBezTo>
                  <a:cubicBezTo>
                    <a:pt x="15019" y="42615"/>
                    <a:pt x="14143" y="42778"/>
                    <a:pt x="13263" y="42851"/>
                  </a:cubicBezTo>
                  <a:cubicBezTo>
                    <a:pt x="12790" y="42897"/>
                    <a:pt x="12315" y="42920"/>
                    <a:pt x="11841" y="42920"/>
                  </a:cubicBezTo>
                  <a:cubicBezTo>
                    <a:pt x="10558" y="42920"/>
                    <a:pt x="9285" y="42750"/>
                    <a:pt x="8084" y="42393"/>
                  </a:cubicBezTo>
                  <a:cubicBezTo>
                    <a:pt x="6444" y="41908"/>
                    <a:pt x="4941" y="41028"/>
                    <a:pt x="3929" y="39777"/>
                  </a:cubicBezTo>
                  <a:cubicBezTo>
                    <a:pt x="2916" y="38532"/>
                    <a:pt x="2411" y="36940"/>
                    <a:pt x="2524" y="35257"/>
                  </a:cubicBezTo>
                  <a:cubicBezTo>
                    <a:pt x="2578" y="34400"/>
                    <a:pt x="2772" y="33603"/>
                    <a:pt x="3074" y="32693"/>
                  </a:cubicBezTo>
                  <a:cubicBezTo>
                    <a:pt x="3360" y="31785"/>
                    <a:pt x="3682" y="30880"/>
                    <a:pt x="3987" y="29965"/>
                  </a:cubicBezTo>
                  <a:cubicBezTo>
                    <a:pt x="4602" y="28135"/>
                    <a:pt x="5302" y="26301"/>
                    <a:pt x="5755" y="24327"/>
                  </a:cubicBezTo>
                  <a:cubicBezTo>
                    <a:pt x="5859" y="23832"/>
                    <a:pt x="5963" y="23337"/>
                    <a:pt x="6006" y="22817"/>
                  </a:cubicBezTo>
                  <a:cubicBezTo>
                    <a:pt x="6087" y="22313"/>
                    <a:pt x="6068" y="21779"/>
                    <a:pt x="6062" y="21258"/>
                  </a:cubicBezTo>
                  <a:cubicBezTo>
                    <a:pt x="6067" y="20998"/>
                    <a:pt x="5993" y="20730"/>
                    <a:pt x="5960" y="20469"/>
                  </a:cubicBezTo>
                  <a:cubicBezTo>
                    <a:pt x="5920" y="20207"/>
                    <a:pt x="5880" y="19947"/>
                    <a:pt x="5774" y="19697"/>
                  </a:cubicBezTo>
                  <a:cubicBezTo>
                    <a:pt x="5680" y="19446"/>
                    <a:pt x="5597" y="19193"/>
                    <a:pt x="5494" y="18950"/>
                  </a:cubicBezTo>
                  <a:lnTo>
                    <a:pt x="5076" y="18277"/>
                  </a:lnTo>
                  <a:cubicBezTo>
                    <a:pt x="4952" y="18044"/>
                    <a:pt x="4770" y="17858"/>
                    <a:pt x="4591" y="17670"/>
                  </a:cubicBezTo>
                  <a:cubicBezTo>
                    <a:pt x="4413" y="17484"/>
                    <a:pt x="4244" y="17290"/>
                    <a:pt x="4060" y="17116"/>
                  </a:cubicBezTo>
                  <a:cubicBezTo>
                    <a:pt x="3649" y="16820"/>
                    <a:pt x="3273" y="16477"/>
                    <a:pt x="2841" y="16235"/>
                  </a:cubicBezTo>
                  <a:cubicBezTo>
                    <a:pt x="2398" y="16006"/>
                    <a:pt x="1982" y="15739"/>
                    <a:pt x="1529" y="15552"/>
                  </a:cubicBezTo>
                  <a:lnTo>
                    <a:pt x="169" y="15006"/>
                  </a:lnTo>
                  <a:lnTo>
                    <a:pt x="1413" y="15762"/>
                  </a:lnTo>
                  <a:cubicBezTo>
                    <a:pt x="1825" y="16012"/>
                    <a:pt x="2187" y="16334"/>
                    <a:pt x="2570" y="16613"/>
                  </a:cubicBezTo>
                  <a:cubicBezTo>
                    <a:pt x="2949" y="16900"/>
                    <a:pt x="3253" y="17265"/>
                    <a:pt x="3592" y="17580"/>
                  </a:cubicBezTo>
                  <a:cubicBezTo>
                    <a:pt x="3738" y="17760"/>
                    <a:pt x="3863" y="17953"/>
                    <a:pt x="3998" y="18137"/>
                  </a:cubicBezTo>
                  <a:cubicBezTo>
                    <a:pt x="4132" y="18321"/>
                    <a:pt x="4271" y="18500"/>
                    <a:pt x="4346" y="18714"/>
                  </a:cubicBezTo>
                  <a:lnTo>
                    <a:pt x="4622" y="19320"/>
                  </a:lnTo>
                  <a:lnTo>
                    <a:pt x="4776" y="19960"/>
                  </a:lnTo>
                  <a:cubicBezTo>
                    <a:pt x="4846" y="20168"/>
                    <a:pt x="4852" y="20391"/>
                    <a:pt x="4859" y="20611"/>
                  </a:cubicBezTo>
                  <a:cubicBezTo>
                    <a:pt x="4859" y="20833"/>
                    <a:pt x="4905" y="21046"/>
                    <a:pt x="4873" y="21271"/>
                  </a:cubicBezTo>
                  <a:cubicBezTo>
                    <a:pt x="4825" y="21718"/>
                    <a:pt x="4799" y="22157"/>
                    <a:pt x="4674" y="22605"/>
                  </a:cubicBezTo>
                  <a:cubicBezTo>
                    <a:pt x="4591" y="23048"/>
                    <a:pt x="4444" y="23491"/>
                    <a:pt x="4301" y="23933"/>
                  </a:cubicBezTo>
                  <a:cubicBezTo>
                    <a:pt x="3722" y="25703"/>
                    <a:pt x="2895" y="27448"/>
                    <a:pt x="2113" y="29233"/>
                  </a:cubicBezTo>
                  <a:cubicBezTo>
                    <a:pt x="1719" y="30125"/>
                    <a:pt x="1342" y="31032"/>
                    <a:pt x="986" y="31955"/>
                  </a:cubicBezTo>
                  <a:cubicBezTo>
                    <a:pt x="618" y="32862"/>
                    <a:pt x="268" y="33944"/>
                    <a:pt x="140" y="35023"/>
                  </a:cubicBezTo>
                  <a:cubicBezTo>
                    <a:pt x="0" y="36113"/>
                    <a:pt x="42" y="37259"/>
                    <a:pt x="323" y="38366"/>
                  </a:cubicBezTo>
                  <a:cubicBezTo>
                    <a:pt x="604" y="39472"/>
                    <a:pt x="1124" y="40521"/>
                    <a:pt x="1807" y="41428"/>
                  </a:cubicBezTo>
                  <a:cubicBezTo>
                    <a:pt x="3182" y="43259"/>
                    <a:pt x="5155" y="44471"/>
                    <a:pt x="7197" y="45160"/>
                  </a:cubicBezTo>
                  <a:cubicBezTo>
                    <a:pt x="8804" y="45700"/>
                    <a:pt x="10474" y="45923"/>
                    <a:pt x="12129" y="45923"/>
                  </a:cubicBezTo>
                  <a:cubicBezTo>
                    <a:pt x="12595" y="45923"/>
                    <a:pt x="13059" y="45905"/>
                    <a:pt x="13521" y="45872"/>
                  </a:cubicBezTo>
                  <a:cubicBezTo>
                    <a:pt x="14576" y="45795"/>
                    <a:pt x="15615" y="45605"/>
                    <a:pt x="16632" y="45352"/>
                  </a:cubicBezTo>
                  <a:cubicBezTo>
                    <a:pt x="17145" y="45233"/>
                    <a:pt x="17641" y="45070"/>
                    <a:pt x="18144" y="44915"/>
                  </a:cubicBezTo>
                  <a:cubicBezTo>
                    <a:pt x="18655" y="44725"/>
                    <a:pt x="19168" y="44543"/>
                    <a:pt x="19663" y="44293"/>
                  </a:cubicBezTo>
                  <a:cubicBezTo>
                    <a:pt x="21655" y="43348"/>
                    <a:pt x="23405" y="41782"/>
                    <a:pt x="24568" y="39947"/>
                  </a:cubicBezTo>
                  <a:cubicBezTo>
                    <a:pt x="25743" y="38114"/>
                    <a:pt x="26471" y="36122"/>
                    <a:pt x="26965" y="34158"/>
                  </a:cubicBezTo>
                  <a:cubicBezTo>
                    <a:pt x="27943" y="30224"/>
                    <a:pt x="28219" y="26319"/>
                    <a:pt x="29069" y="22709"/>
                  </a:cubicBezTo>
                  <a:cubicBezTo>
                    <a:pt x="29179" y="22261"/>
                    <a:pt x="29300" y="21818"/>
                    <a:pt x="29441" y="21390"/>
                  </a:cubicBezTo>
                  <a:cubicBezTo>
                    <a:pt x="29508" y="21194"/>
                    <a:pt x="29579" y="20911"/>
                    <a:pt x="29648" y="20652"/>
                  </a:cubicBezTo>
                  <a:lnTo>
                    <a:pt x="29849" y="19864"/>
                  </a:lnTo>
                  <a:cubicBezTo>
                    <a:pt x="30055" y="18813"/>
                    <a:pt x="30147" y="17762"/>
                    <a:pt x="30098" y="16738"/>
                  </a:cubicBezTo>
                  <a:cubicBezTo>
                    <a:pt x="30031" y="14684"/>
                    <a:pt x="29661" y="12710"/>
                    <a:pt x="29157" y="10795"/>
                  </a:cubicBezTo>
                  <a:cubicBezTo>
                    <a:pt x="28061" y="6991"/>
                    <a:pt x="26525" y="3372"/>
                    <a:pt x="2457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81175" y="571050"/>
              <a:ext cx="757625" cy="1041650"/>
            </a:xfrm>
            <a:custGeom>
              <a:avLst/>
              <a:gdLst/>
              <a:ahLst/>
              <a:cxnLst/>
              <a:rect l="l" t="t" r="r" b="b"/>
              <a:pathLst>
                <a:path w="30305" h="41666" extrusionOk="0">
                  <a:moveTo>
                    <a:pt x="26118" y="0"/>
                  </a:moveTo>
                  <a:cubicBezTo>
                    <a:pt x="25780" y="0"/>
                    <a:pt x="25443" y="31"/>
                    <a:pt x="25114" y="73"/>
                  </a:cubicBezTo>
                  <a:cubicBezTo>
                    <a:pt x="24765" y="103"/>
                    <a:pt x="24458" y="223"/>
                    <a:pt x="24125" y="298"/>
                  </a:cubicBezTo>
                  <a:cubicBezTo>
                    <a:pt x="23817" y="363"/>
                    <a:pt x="23419" y="518"/>
                    <a:pt x="23114" y="675"/>
                  </a:cubicBezTo>
                  <a:cubicBezTo>
                    <a:pt x="22485" y="992"/>
                    <a:pt x="21948" y="1354"/>
                    <a:pt x="21419" y="1729"/>
                  </a:cubicBezTo>
                  <a:cubicBezTo>
                    <a:pt x="20368" y="2478"/>
                    <a:pt x="19421" y="3315"/>
                    <a:pt x="18489" y="4158"/>
                  </a:cubicBezTo>
                  <a:cubicBezTo>
                    <a:pt x="14784" y="7560"/>
                    <a:pt x="11563" y="11388"/>
                    <a:pt x="8645" y="15445"/>
                  </a:cubicBezTo>
                  <a:cubicBezTo>
                    <a:pt x="7199" y="17486"/>
                    <a:pt x="5840" y="19592"/>
                    <a:pt x="4614" y="21787"/>
                  </a:cubicBezTo>
                  <a:cubicBezTo>
                    <a:pt x="3397" y="23984"/>
                    <a:pt x="2284" y="26261"/>
                    <a:pt x="1460" y="28677"/>
                  </a:cubicBezTo>
                  <a:cubicBezTo>
                    <a:pt x="639" y="31078"/>
                    <a:pt x="0" y="33648"/>
                    <a:pt x="283" y="36325"/>
                  </a:cubicBezTo>
                  <a:cubicBezTo>
                    <a:pt x="443" y="37643"/>
                    <a:pt x="935" y="39001"/>
                    <a:pt x="1864" y="39989"/>
                  </a:cubicBezTo>
                  <a:cubicBezTo>
                    <a:pt x="2333" y="40473"/>
                    <a:pt x="2884" y="40851"/>
                    <a:pt x="3460" y="41131"/>
                  </a:cubicBezTo>
                  <a:cubicBezTo>
                    <a:pt x="4043" y="41408"/>
                    <a:pt x="4661" y="41559"/>
                    <a:pt x="5269" y="41666"/>
                  </a:cubicBezTo>
                  <a:cubicBezTo>
                    <a:pt x="4139" y="41154"/>
                    <a:pt x="3133" y="40425"/>
                    <a:pt x="2532" y="39463"/>
                  </a:cubicBezTo>
                  <a:cubicBezTo>
                    <a:pt x="1949" y="38492"/>
                    <a:pt x="1725" y="37378"/>
                    <a:pt x="1787" y="36246"/>
                  </a:cubicBezTo>
                  <a:cubicBezTo>
                    <a:pt x="1815" y="35117"/>
                    <a:pt x="2065" y="33976"/>
                    <a:pt x="2416" y="32862"/>
                  </a:cubicBezTo>
                  <a:cubicBezTo>
                    <a:pt x="2769" y="31748"/>
                    <a:pt x="3185" y="30642"/>
                    <a:pt x="3687" y="29564"/>
                  </a:cubicBezTo>
                  <a:cubicBezTo>
                    <a:pt x="5699" y="25247"/>
                    <a:pt x="8356" y="21177"/>
                    <a:pt x="11144" y="17225"/>
                  </a:cubicBezTo>
                  <a:cubicBezTo>
                    <a:pt x="13960" y="13288"/>
                    <a:pt x="16960" y="9446"/>
                    <a:pt x="20177" y="5845"/>
                  </a:cubicBezTo>
                  <a:cubicBezTo>
                    <a:pt x="20981" y="4945"/>
                    <a:pt x="21828" y="4093"/>
                    <a:pt x="22682" y="3283"/>
                  </a:cubicBezTo>
                  <a:cubicBezTo>
                    <a:pt x="23108" y="2884"/>
                    <a:pt x="23552" y="2496"/>
                    <a:pt x="23989" y="2198"/>
                  </a:cubicBezTo>
                  <a:cubicBezTo>
                    <a:pt x="24216" y="2043"/>
                    <a:pt x="24381" y="1943"/>
                    <a:pt x="24665" y="1838"/>
                  </a:cubicBezTo>
                  <a:cubicBezTo>
                    <a:pt x="24922" y="1741"/>
                    <a:pt x="25182" y="1604"/>
                    <a:pt x="25442" y="1535"/>
                  </a:cubicBezTo>
                  <a:cubicBezTo>
                    <a:pt x="25902" y="1383"/>
                    <a:pt x="26377" y="1290"/>
                    <a:pt x="26840" y="1290"/>
                  </a:cubicBezTo>
                  <a:cubicBezTo>
                    <a:pt x="27421" y="1290"/>
                    <a:pt x="27984" y="1435"/>
                    <a:pt x="28480" y="1788"/>
                  </a:cubicBezTo>
                  <a:cubicBezTo>
                    <a:pt x="28930" y="2089"/>
                    <a:pt x="29318" y="2534"/>
                    <a:pt x="29609" y="3051"/>
                  </a:cubicBezTo>
                  <a:cubicBezTo>
                    <a:pt x="29917" y="3561"/>
                    <a:pt x="30142" y="4134"/>
                    <a:pt x="30299" y="4734"/>
                  </a:cubicBezTo>
                  <a:cubicBezTo>
                    <a:pt x="30305" y="3505"/>
                    <a:pt x="30004" y="2168"/>
                    <a:pt x="29035" y="1149"/>
                  </a:cubicBezTo>
                  <a:cubicBezTo>
                    <a:pt x="28563" y="647"/>
                    <a:pt x="27900" y="260"/>
                    <a:pt x="27201" y="127"/>
                  </a:cubicBezTo>
                  <a:cubicBezTo>
                    <a:pt x="26841" y="35"/>
                    <a:pt x="26478" y="0"/>
                    <a:pt x="26118"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1894225" y="1127125"/>
              <a:ext cx="656175" cy="1233100"/>
            </a:xfrm>
            <a:custGeom>
              <a:avLst/>
              <a:gdLst/>
              <a:ahLst/>
              <a:cxnLst/>
              <a:rect l="l" t="t" r="r" b="b"/>
              <a:pathLst>
                <a:path w="26247" h="49324" extrusionOk="0">
                  <a:moveTo>
                    <a:pt x="25546" y="0"/>
                  </a:moveTo>
                  <a:cubicBezTo>
                    <a:pt x="25978" y="2520"/>
                    <a:pt x="25987" y="5109"/>
                    <a:pt x="25556" y="7607"/>
                  </a:cubicBezTo>
                  <a:cubicBezTo>
                    <a:pt x="25123" y="10099"/>
                    <a:pt x="24184" y="12511"/>
                    <a:pt x="22649" y="14474"/>
                  </a:cubicBezTo>
                  <a:cubicBezTo>
                    <a:pt x="21884" y="15451"/>
                    <a:pt x="20992" y="16328"/>
                    <a:pt x="19982" y="17042"/>
                  </a:cubicBezTo>
                  <a:cubicBezTo>
                    <a:pt x="18973" y="17756"/>
                    <a:pt x="17876" y="18336"/>
                    <a:pt x="16729" y="18799"/>
                  </a:cubicBezTo>
                  <a:cubicBezTo>
                    <a:pt x="15564" y="19220"/>
                    <a:pt x="14379" y="19595"/>
                    <a:pt x="13149" y="19795"/>
                  </a:cubicBezTo>
                  <a:cubicBezTo>
                    <a:pt x="12558" y="19904"/>
                    <a:pt x="11883" y="20050"/>
                    <a:pt x="11232" y="20185"/>
                  </a:cubicBezTo>
                  <a:cubicBezTo>
                    <a:pt x="10902" y="20240"/>
                    <a:pt x="10586" y="20365"/>
                    <a:pt x="10264" y="20461"/>
                  </a:cubicBezTo>
                  <a:cubicBezTo>
                    <a:pt x="9945" y="20571"/>
                    <a:pt x="9615" y="20650"/>
                    <a:pt x="9306" y="20786"/>
                  </a:cubicBezTo>
                  <a:cubicBezTo>
                    <a:pt x="8044" y="21286"/>
                    <a:pt x="6857" y="21987"/>
                    <a:pt x="5780" y="22844"/>
                  </a:cubicBezTo>
                  <a:cubicBezTo>
                    <a:pt x="4734" y="23738"/>
                    <a:pt x="3827" y="24789"/>
                    <a:pt x="3082" y="25940"/>
                  </a:cubicBezTo>
                  <a:cubicBezTo>
                    <a:pt x="1623" y="28271"/>
                    <a:pt x="834" y="30914"/>
                    <a:pt x="433" y="33546"/>
                  </a:cubicBezTo>
                  <a:cubicBezTo>
                    <a:pt x="39" y="36187"/>
                    <a:pt x="0" y="38847"/>
                    <a:pt x="179" y="41475"/>
                  </a:cubicBezTo>
                  <a:cubicBezTo>
                    <a:pt x="366" y="44118"/>
                    <a:pt x="726" y="46676"/>
                    <a:pt x="1357" y="49324"/>
                  </a:cubicBezTo>
                  <a:lnTo>
                    <a:pt x="4310" y="48484"/>
                  </a:lnTo>
                  <a:cubicBezTo>
                    <a:pt x="3638" y="46183"/>
                    <a:pt x="3144" y="43676"/>
                    <a:pt x="2853" y="41227"/>
                  </a:cubicBezTo>
                  <a:cubicBezTo>
                    <a:pt x="2561" y="38763"/>
                    <a:pt x="2476" y="36275"/>
                    <a:pt x="2717" y="33837"/>
                  </a:cubicBezTo>
                  <a:cubicBezTo>
                    <a:pt x="2962" y="31405"/>
                    <a:pt x="3563" y="29014"/>
                    <a:pt x="4726" y="26930"/>
                  </a:cubicBezTo>
                  <a:cubicBezTo>
                    <a:pt x="5318" y="25904"/>
                    <a:pt x="6055" y="24966"/>
                    <a:pt x="6913" y="24146"/>
                  </a:cubicBezTo>
                  <a:cubicBezTo>
                    <a:pt x="7804" y="23366"/>
                    <a:pt x="8803" y="22702"/>
                    <a:pt x="9900" y="22201"/>
                  </a:cubicBezTo>
                  <a:cubicBezTo>
                    <a:pt x="10169" y="22065"/>
                    <a:pt x="10462" y="21982"/>
                    <a:pt x="10744" y="21868"/>
                  </a:cubicBezTo>
                  <a:cubicBezTo>
                    <a:pt x="11029" y="21768"/>
                    <a:pt x="11306" y="21638"/>
                    <a:pt x="11605" y="21576"/>
                  </a:cubicBezTo>
                  <a:cubicBezTo>
                    <a:pt x="12200" y="21422"/>
                    <a:pt x="12769" y="21264"/>
                    <a:pt x="13429" y="21107"/>
                  </a:cubicBezTo>
                  <a:cubicBezTo>
                    <a:pt x="14715" y="20830"/>
                    <a:pt x="15963" y="20370"/>
                    <a:pt x="17177" y="19859"/>
                  </a:cubicBezTo>
                  <a:cubicBezTo>
                    <a:pt x="18377" y="19304"/>
                    <a:pt x="19522" y="18624"/>
                    <a:pt x="20562" y="17806"/>
                  </a:cubicBezTo>
                  <a:cubicBezTo>
                    <a:pt x="21606" y="16990"/>
                    <a:pt x="22509" y="16003"/>
                    <a:pt x="23267" y="14930"/>
                  </a:cubicBezTo>
                  <a:cubicBezTo>
                    <a:pt x="24786" y="12770"/>
                    <a:pt x="25621" y="10220"/>
                    <a:pt x="25935" y="7663"/>
                  </a:cubicBezTo>
                  <a:cubicBezTo>
                    <a:pt x="26246" y="5099"/>
                    <a:pt x="26104" y="2496"/>
                    <a:pt x="25546"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2374300" y="1873450"/>
              <a:ext cx="397475" cy="200550"/>
            </a:xfrm>
            <a:custGeom>
              <a:avLst/>
              <a:gdLst/>
              <a:ahLst/>
              <a:cxnLst/>
              <a:rect l="l" t="t" r="r" b="b"/>
              <a:pathLst>
                <a:path w="15899" h="8022" extrusionOk="0">
                  <a:moveTo>
                    <a:pt x="7209" y="0"/>
                  </a:moveTo>
                  <a:cubicBezTo>
                    <a:pt x="6065" y="0"/>
                    <a:pt x="4951" y="253"/>
                    <a:pt x="3942" y="648"/>
                  </a:cubicBezTo>
                  <a:cubicBezTo>
                    <a:pt x="2468" y="1228"/>
                    <a:pt x="1141" y="2069"/>
                    <a:pt x="1" y="3091"/>
                  </a:cubicBezTo>
                  <a:cubicBezTo>
                    <a:pt x="1291" y="2276"/>
                    <a:pt x="2715" y="1687"/>
                    <a:pt x="4159" y="1383"/>
                  </a:cubicBezTo>
                  <a:cubicBezTo>
                    <a:pt x="4747" y="1260"/>
                    <a:pt x="5340" y="1195"/>
                    <a:pt x="5922" y="1195"/>
                  </a:cubicBezTo>
                  <a:cubicBezTo>
                    <a:pt x="6771" y="1195"/>
                    <a:pt x="7596" y="1334"/>
                    <a:pt x="8340" y="1637"/>
                  </a:cubicBezTo>
                  <a:cubicBezTo>
                    <a:pt x="9605" y="2131"/>
                    <a:pt x="10602" y="3083"/>
                    <a:pt x="11351" y="4214"/>
                  </a:cubicBezTo>
                  <a:cubicBezTo>
                    <a:pt x="12111" y="5345"/>
                    <a:pt x="12641" y="6658"/>
                    <a:pt x="13039" y="8022"/>
                  </a:cubicBezTo>
                  <a:lnTo>
                    <a:pt x="15898" y="6906"/>
                  </a:lnTo>
                  <a:cubicBezTo>
                    <a:pt x="15183" y="5435"/>
                    <a:pt x="14311" y="3996"/>
                    <a:pt x="13136" y="2760"/>
                  </a:cubicBezTo>
                  <a:cubicBezTo>
                    <a:pt x="11985" y="1529"/>
                    <a:pt x="10463" y="508"/>
                    <a:pt x="8776" y="165"/>
                  </a:cubicBezTo>
                  <a:cubicBezTo>
                    <a:pt x="8252" y="52"/>
                    <a:pt x="7728" y="0"/>
                    <a:pt x="7209"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2055325" y="1515875"/>
              <a:ext cx="589175" cy="840425"/>
            </a:xfrm>
            <a:custGeom>
              <a:avLst/>
              <a:gdLst/>
              <a:ahLst/>
              <a:cxnLst/>
              <a:rect l="l" t="t" r="r" b="b"/>
              <a:pathLst>
                <a:path w="23567" h="33617" extrusionOk="0">
                  <a:moveTo>
                    <a:pt x="23195" y="0"/>
                  </a:moveTo>
                  <a:lnTo>
                    <a:pt x="23195" y="0"/>
                  </a:lnTo>
                  <a:cubicBezTo>
                    <a:pt x="23223" y="1260"/>
                    <a:pt x="22728" y="2413"/>
                    <a:pt x="22066" y="3385"/>
                  </a:cubicBezTo>
                  <a:cubicBezTo>
                    <a:pt x="21377" y="4345"/>
                    <a:pt x="20562" y="5205"/>
                    <a:pt x="19577" y="5874"/>
                  </a:cubicBezTo>
                  <a:cubicBezTo>
                    <a:pt x="17687" y="7295"/>
                    <a:pt x="15453" y="8245"/>
                    <a:pt x="13189" y="9040"/>
                  </a:cubicBezTo>
                  <a:lnTo>
                    <a:pt x="12340" y="9341"/>
                  </a:lnTo>
                  <a:lnTo>
                    <a:pt x="11466" y="9589"/>
                  </a:lnTo>
                  <a:lnTo>
                    <a:pt x="9721" y="10109"/>
                  </a:lnTo>
                  <a:cubicBezTo>
                    <a:pt x="8442" y="10477"/>
                    <a:pt x="7177" y="10959"/>
                    <a:pt x="5974" y="11624"/>
                  </a:cubicBezTo>
                  <a:cubicBezTo>
                    <a:pt x="4778" y="12300"/>
                    <a:pt x="3650" y="13153"/>
                    <a:pt x="2681" y="14208"/>
                  </a:cubicBezTo>
                  <a:cubicBezTo>
                    <a:pt x="1719" y="15265"/>
                    <a:pt x="943" y="16554"/>
                    <a:pt x="508" y="17977"/>
                  </a:cubicBezTo>
                  <a:cubicBezTo>
                    <a:pt x="76" y="19401"/>
                    <a:pt x="0" y="20937"/>
                    <a:pt x="274" y="22384"/>
                  </a:cubicBezTo>
                  <a:cubicBezTo>
                    <a:pt x="556" y="23832"/>
                    <a:pt x="1158" y="25177"/>
                    <a:pt x="1956" y="26338"/>
                  </a:cubicBezTo>
                  <a:cubicBezTo>
                    <a:pt x="3561" y="28676"/>
                    <a:pt x="5835" y="30316"/>
                    <a:pt x="8226" y="31405"/>
                  </a:cubicBezTo>
                  <a:cubicBezTo>
                    <a:pt x="10613" y="32546"/>
                    <a:pt x="13166" y="33121"/>
                    <a:pt x="15692" y="33430"/>
                  </a:cubicBezTo>
                  <a:cubicBezTo>
                    <a:pt x="16869" y="33553"/>
                    <a:pt x="18044" y="33616"/>
                    <a:pt x="19216" y="33616"/>
                  </a:cubicBezTo>
                  <a:cubicBezTo>
                    <a:pt x="20571" y="33616"/>
                    <a:pt x="21920" y="33531"/>
                    <a:pt x="23256" y="33354"/>
                  </a:cubicBezTo>
                  <a:cubicBezTo>
                    <a:pt x="20770" y="33003"/>
                    <a:pt x="18326" y="32610"/>
                    <a:pt x="15975" y="31950"/>
                  </a:cubicBezTo>
                  <a:cubicBezTo>
                    <a:pt x="14806" y="31643"/>
                    <a:pt x="13655" y="31265"/>
                    <a:pt x="12532" y="30818"/>
                  </a:cubicBezTo>
                  <a:cubicBezTo>
                    <a:pt x="11979" y="30590"/>
                    <a:pt x="11435" y="30347"/>
                    <a:pt x="10891" y="30110"/>
                  </a:cubicBezTo>
                  <a:cubicBezTo>
                    <a:pt x="10372" y="29828"/>
                    <a:pt x="9823" y="29598"/>
                    <a:pt x="9333" y="29279"/>
                  </a:cubicBezTo>
                  <a:lnTo>
                    <a:pt x="8582" y="28826"/>
                  </a:lnTo>
                  <a:lnTo>
                    <a:pt x="7874" y="28326"/>
                  </a:lnTo>
                  <a:cubicBezTo>
                    <a:pt x="7635" y="28168"/>
                    <a:pt x="7405" y="27994"/>
                    <a:pt x="7188" y="27808"/>
                  </a:cubicBezTo>
                  <a:cubicBezTo>
                    <a:pt x="6970" y="27625"/>
                    <a:pt x="6738" y="27457"/>
                    <a:pt x="6532" y="27263"/>
                  </a:cubicBezTo>
                  <a:cubicBezTo>
                    <a:pt x="5693" y="26503"/>
                    <a:pt x="4963" y="25660"/>
                    <a:pt x="4395" y="24746"/>
                  </a:cubicBezTo>
                  <a:cubicBezTo>
                    <a:pt x="3241" y="22930"/>
                    <a:pt x="2837" y="20789"/>
                    <a:pt x="3444" y="18870"/>
                  </a:cubicBezTo>
                  <a:cubicBezTo>
                    <a:pt x="4008" y="16929"/>
                    <a:pt x="5560" y="15304"/>
                    <a:pt x="7439" y="14131"/>
                  </a:cubicBezTo>
                  <a:cubicBezTo>
                    <a:pt x="8389" y="13542"/>
                    <a:pt x="9443" y="13090"/>
                    <a:pt x="10525" y="12684"/>
                  </a:cubicBezTo>
                  <a:lnTo>
                    <a:pt x="12314" y="12008"/>
                  </a:lnTo>
                  <a:lnTo>
                    <a:pt x="13208" y="11658"/>
                  </a:lnTo>
                  <a:lnTo>
                    <a:pt x="14085" y="11251"/>
                  </a:lnTo>
                  <a:cubicBezTo>
                    <a:pt x="16424" y="10204"/>
                    <a:pt x="18701" y="8865"/>
                    <a:pt x="20565" y="7001"/>
                  </a:cubicBezTo>
                  <a:lnTo>
                    <a:pt x="21238" y="6284"/>
                  </a:lnTo>
                  <a:lnTo>
                    <a:pt x="21836" y="5497"/>
                  </a:lnTo>
                  <a:cubicBezTo>
                    <a:pt x="22046" y="5245"/>
                    <a:pt x="22203" y="4949"/>
                    <a:pt x="22372" y="4667"/>
                  </a:cubicBezTo>
                  <a:lnTo>
                    <a:pt x="22618" y="4241"/>
                  </a:lnTo>
                  <a:lnTo>
                    <a:pt x="22812" y="3785"/>
                  </a:lnTo>
                  <a:cubicBezTo>
                    <a:pt x="23325" y="2587"/>
                    <a:pt x="23567" y="1218"/>
                    <a:pt x="23195"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2267050" y="2088825"/>
              <a:ext cx="236650" cy="215100"/>
            </a:xfrm>
            <a:custGeom>
              <a:avLst/>
              <a:gdLst/>
              <a:ahLst/>
              <a:cxnLst/>
              <a:rect l="l" t="t" r="r" b="b"/>
              <a:pathLst>
                <a:path w="9466" h="8604" extrusionOk="0">
                  <a:moveTo>
                    <a:pt x="9405" y="1"/>
                  </a:moveTo>
                  <a:lnTo>
                    <a:pt x="9405" y="1"/>
                  </a:lnTo>
                  <a:cubicBezTo>
                    <a:pt x="9261" y="1134"/>
                    <a:pt x="8906" y="2227"/>
                    <a:pt x="8398" y="3206"/>
                  </a:cubicBezTo>
                  <a:cubicBezTo>
                    <a:pt x="7885" y="4181"/>
                    <a:pt x="7169" y="5024"/>
                    <a:pt x="6304" y="5579"/>
                  </a:cubicBezTo>
                  <a:cubicBezTo>
                    <a:pt x="6195" y="5649"/>
                    <a:pt x="6098" y="5732"/>
                    <a:pt x="5984" y="5790"/>
                  </a:cubicBezTo>
                  <a:lnTo>
                    <a:pt x="5634" y="5950"/>
                  </a:lnTo>
                  <a:cubicBezTo>
                    <a:pt x="5403" y="6053"/>
                    <a:pt x="5188" y="6179"/>
                    <a:pt x="4931" y="6225"/>
                  </a:cubicBezTo>
                  <a:lnTo>
                    <a:pt x="4202" y="6416"/>
                  </a:lnTo>
                  <a:lnTo>
                    <a:pt x="3442" y="6486"/>
                  </a:lnTo>
                  <a:cubicBezTo>
                    <a:pt x="3326" y="6505"/>
                    <a:pt x="3208" y="6513"/>
                    <a:pt x="3088" y="6513"/>
                  </a:cubicBezTo>
                  <a:cubicBezTo>
                    <a:pt x="2953" y="6513"/>
                    <a:pt x="2816" y="6503"/>
                    <a:pt x="2679" y="6491"/>
                  </a:cubicBezTo>
                  <a:lnTo>
                    <a:pt x="1914" y="6448"/>
                  </a:lnTo>
                  <a:cubicBezTo>
                    <a:pt x="1398" y="6366"/>
                    <a:pt x="884" y="6249"/>
                    <a:pt x="379" y="6158"/>
                  </a:cubicBezTo>
                  <a:lnTo>
                    <a:pt x="1" y="8584"/>
                  </a:lnTo>
                  <a:cubicBezTo>
                    <a:pt x="459" y="8589"/>
                    <a:pt x="913" y="8603"/>
                    <a:pt x="1365" y="8603"/>
                  </a:cubicBezTo>
                  <a:cubicBezTo>
                    <a:pt x="1534" y="8603"/>
                    <a:pt x="1702" y="8601"/>
                    <a:pt x="1871" y="8596"/>
                  </a:cubicBezTo>
                  <a:lnTo>
                    <a:pt x="2813" y="8482"/>
                  </a:lnTo>
                  <a:cubicBezTo>
                    <a:pt x="3125" y="8451"/>
                    <a:pt x="3435" y="8405"/>
                    <a:pt x="3745" y="8302"/>
                  </a:cubicBezTo>
                  <a:lnTo>
                    <a:pt x="4661" y="8042"/>
                  </a:lnTo>
                  <a:cubicBezTo>
                    <a:pt x="4958" y="7914"/>
                    <a:pt x="5248" y="7771"/>
                    <a:pt x="5534" y="7637"/>
                  </a:cubicBezTo>
                  <a:cubicBezTo>
                    <a:pt x="5829" y="7519"/>
                    <a:pt x="6085" y="7315"/>
                    <a:pt x="6347" y="7134"/>
                  </a:cubicBezTo>
                  <a:lnTo>
                    <a:pt x="6734" y="6858"/>
                  </a:lnTo>
                  <a:cubicBezTo>
                    <a:pt x="6857" y="6762"/>
                    <a:pt x="6964" y="6639"/>
                    <a:pt x="7077" y="6533"/>
                  </a:cubicBezTo>
                  <a:cubicBezTo>
                    <a:pt x="7997" y="5667"/>
                    <a:pt x="8611" y="4567"/>
                    <a:pt x="8965" y="3441"/>
                  </a:cubicBezTo>
                  <a:cubicBezTo>
                    <a:pt x="9314" y="2310"/>
                    <a:pt x="9465" y="1144"/>
                    <a:pt x="9405" y="1"/>
                  </a:cubicBezTo>
                  <a:close/>
                </a:path>
              </a:pathLst>
            </a:custGeom>
            <a:solidFill>
              <a:srgbClr val="CF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3162050" y="2691350"/>
              <a:ext cx="659300" cy="1630050"/>
            </a:xfrm>
            <a:custGeom>
              <a:avLst/>
              <a:gdLst/>
              <a:ahLst/>
              <a:cxnLst/>
              <a:rect l="l" t="t" r="r" b="b"/>
              <a:pathLst>
                <a:path w="26372" h="65202" extrusionOk="0">
                  <a:moveTo>
                    <a:pt x="16824" y="0"/>
                  </a:moveTo>
                  <a:cubicBezTo>
                    <a:pt x="18664" y="987"/>
                    <a:pt x="19797" y="2809"/>
                    <a:pt x="20527" y="4650"/>
                  </a:cubicBezTo>
                  <a:cubicBezTo>
                    <a:pt x="21254" y="6519"/>
                    <a:pt x="21590" y="8515"/>
                    <a:pt x="21732" y="10515"/>
                  </a:cubicBezTo>
                  <a:cubicBezTo>
                    <a:pt x="21960" y="14547"/>
                    <a:pt x="21364" y="18557"/>
                    <a:pt x="20624" y="22573"/>
                  </a:cubicBezTo>
                  <a:cubicBezTo>
                    <a:pt x="19804" y="26690"/>
                    <a:pt x="19322" y="30866"/>
                    <a:pt x="19182" y="35062"/>
                  </a:cubicBezTo>
                  <a:cubicBezTo>
                    <a:pt x="19094" y="39283"/>
                    <a:pt x="19271" y="43551"/>
                    <a:pt x="20569" y="47809"/>
                  </a:cubicBezTo>
                  <a:cubicBezTo>
                    <a:pt x="20743" y="48348"/>
                    <a:pt x="20927" y="48867"/>
                    <a:pt x="21194" y="49445"/>
                  </a:cubicBezTo>
                  <a:lnTo>
                    <a:pt x="21251" y="49561"/>
                  </a:lnTo>
                  <a:lnTo>
                    <a:pt x="21326" y="49708"/>
                  </a:lnTo>
                  <a:lnTo>
                    <a:pt x="21406" y="49852"/>
                  </a:lnTo>
                  <a:lnTo>
                    <a:pt x="21566" y="50162"/>
                  </a:lnTo>
                  <a:lnTo>
                    <a:pt x="21875" y="50806"/>
                  </a:lnTo>
                  <a:cubicBezTo>
                    <a:pt x="22271" y="51673"/>
                    <a:pt x="22604" y="52571"/>
                    <a:pt x="22869" y="53487"/>
                  </a:cubicBezTo>
                  <a:cubicBezTo>
                    <a:pt x="23386" y="55288"/>
                    <a:pt x="23585" y="57179"/>
                    <a:pt x="23079" y="58701"/>
                  </a:cubicBezTo>
                  <a:cubicBezTo>
                    <a:pt x="22620" y="60235"/>
                    <a:pt x="21339" y="61328"/>
                    <a:pt x="19603" y="61935"/>
                  </a:cubicBezTo>
                  <a:cubicBezTo>
                    <a:pt x="18306" y="62424"/>
                    <a:pt x="16935" y="62694"/>
                    <a:pt x="15562" y="62694"/>
                  </a:cubicBezTo>
                  <a:cubicBezTo>
                    <a:pt x="15095" y="62694"/>
                    <a:pt x="14627" y="62663"/>
                    <a:pt x="14162" y="62598"/>
                  </a:cubicBezTo>
                  <a:cubicBezTo>
                    <a:pt x="12329" y="62345"/>
                    <a:pt x="10553" y="61584"/>
                    <a:pt x="9004" y="60438"/>
                  </a:cubicBezTo>
                  <a:cubicBezTo>
                    <a:pt x="7443" y="59302"/>
                    <a:pt x="6111" y="57821"/>
                    <a:pt x="4945" y="56201"/>
                  </a:cubicBezTo>
                  <a:cubicBezTo>
                    <a:pt x="2663" y="52902"/>
                    <a:pt x="1138" y="49037"/>
                    <a:pt x="1" y="45063"/>
                  </a:cubicBezTo>
                  <a:lnTo>
                    <a:pt x="1" y="45063"/>
                  </a:lnTo>
                  <a:cubicBezTo>
                    <a:pt x="474" y="49175"/>
                    <a:pt x="1614" y="53264"/>
                    <a:pt x="3672" y="57009"/>
                  </a:cubicBezTo>
                  <a:cubicBezTo>
                    <a:pt x="4763" y="58840"/>
                    <a:pt x="6087" y="60578"/>
                    <a:pt x="7762" y="62021"/>
                  </a:cubicBezTo>
                  <a:cubicBezTo>
                    <a:pt x="9425" y="63471"/>
                    <a:pt x="11518" y="64505"/>
                    <a:pt x="13753" y="64958"/>
                  </a:cubicBezTo>
                  <a:cubicBezTo>
                    <a:pt x="14554" y="65122"/>
                    <a:pt x="15372" y="65202"/>
                    <a:pt x="16189" y="65202"/>
                  </a:cubicBezTo>
                  <a:cubicBezTo>
                    <a:pt x="17658" y="65202"/>
                    <a:pt x="19127" y="64946"/>
                    <a:pt x="20500" y="64468"/>
                  </a:cubicBezTo>
                  <a:cubicBezTo>
                    <a:pt x="21585" y="64133"/>
                    <a:pt x="22705" y="63581"/>
                    <a:pt x="23665" y="62767"/>
                  </a:cubicBezTo>
                  <a:cubicBezTo>
                    <a:pt x="24635" y="61962"/>
                    <a:pt x="25405" y="60850"/>
                    <a:pt x="25824" y="59657"/>
                  </a:cubicBezTo>
                  <a:cubicBezTo>
                    <a:pt x="26270" y="58464"/>
                    <a:pt x="26371" y="57228"/>
                    <a:pt x="26331" y="56058"/>
                  </a:cubicBezTo>
                  <a:cubicBezTo>
                    <a:pt x="26291" y="54880"/>
                    <a:pt x="26073" y="53760"/>
                    <a:pt x="25790" y="52673"/>
                  </a:cubicBezTo>
                  <a:cubicBezTo>
                    <a:pt x="25491" y="51604"/>
                    <a:pt x="25112" y="50557"/>
                    <a:pt x="24656" y="49545"/>
                  </a:cubicBezTo>
                  <a:cubicBezTo>
                    <a:pt x="24543" y="49293"/>
                    <a:pt x="24424" y="49042"/>
                    <a:pt x="24299" y="48791"/>
                  </a:cubicBezTo>
                  <a:lnTo>
                    <a:pt x="24105" y="48412"/>
                  </a:lnTo>
                  <a:lnTo>
                    <a:pt x="23999" y="48216"/>
                  </a:lnTo>
                  <a:lnTo>
                    <a:pt x="23962" y="48133"/>
                  </a:lnTo>
                  <a:cubicBezTo>
                    <a:pt x="23796" y="47773"/>
                    <a:pt x="23634" y="47317"/>
                    <a:pt x="23492" y="46873"/>
                  </a:cubicBezTo>
                  <a:cubicBezTo>
                    <a:pt x="22918" y="45062"/>
                    <a:pt x="22574" y="43096"/>
                    <a:pt x="22369" y="41117"/>
                  </a:cubicBezTo>
                  <a:cubicBezTo>
                    <a:pt x="22162" y="39133"/>
                    <a:pt x="22080" y="37124"/>
                    <a:pt x="22079" y="35105"/>
                  </a:cubicBezTo>
                  <a:cubicBezTo>
                    <a:pt x="22052" y="31065"/>
                    <a:pt x="22455" y="27004"/>
                    <a:pt x="22980" y="22954"/>
                  </a:cubicBezTo>
                  <a:cubicBezTo>
                    <a:pt x="23201" y="20896"/>
                    <a:pt x="23515" y="18790"/>
                    <a:pt x="23538" y="16681"/>
                  </a:cubicBezTo>
                  <a:cubicBezTo>
                    <a:pt x="23621" y="14575"/>
                    <a:pt x="23494" y="12450"/>
                    <a:pt x="23221" y="10350"/>
                  </a:cubicBezTo>
                  <a:cubicBezTo>
                    <a:pt x="22849" y="8259"/>
                    <a:pt x="22307" y="6171"/>
                    <a:pt x="21293" y="4289"/>
                  </a:cubicBezTo>
                  <a:lnTo>
                    <a:pt x="20909" y="3590"/>
                  </a:lnTo>
                  <a:lnTo>
                    <a:pt x="20453" y="2933"/>
                  </a:lnTo>
                  <a:cubicBezTo>
                    <a:pt x="20169" y="2483"/>
                    <a:pt x="19784" y="2103"/>
                    <a:pt x="19442" y="1705"/>
                  </a:cubicBezTo>
                  <a:cubicBezTo>
                    <a:pt x="18683" y="971"/>
                    <a:pt x="17822" y="307"/>
                    <a:pt x="16824"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2318550" y="2595225"/>
              <a:ext cx="1162300" cy="1314725"/>
            </a:xfrm>
            <a:custGeom>
              <a:avLst/>
              <a:gdLst/>
              <a:ahLst/>
              <a:cxnLst/>
              <a:rect l="l" t="t" r="r" b="b"/>
              <a:pathLst>
                <a:path w="46492" h="52589" extrusionOk="0">
                  <a:moveTo>
                    <a:pt x="1917" y="1"/>
                  </a:moveTo>
                  <a:lnTo>
                    <a:pt x="1917" y="1"/>
                  </a:lnTo>
                  <a:cubicBezTo>
                    <a:pt x="837" y="3856"/>
                    <a:pt x="135" y="7855"/>
                    <a:pt x="64" y="11932"/>
                  </a:cubicBezTo>
                  <a:cubicBezTo>
                    <a:pt x="1" y="15988"/>
                    <a:pt x="584" y="20205"/>
                    <a:pt x="2526" y="24031"/>
                  </a:cubicBezTo>
                  <a:cubicBezTo>
                    <a:pt x="4354" y="27875"/>
                    <a:pt x="8196" y="31041"/>
                    <a:pt x="12600" y="31784"/>
                  </a:cubicBezTo>
                  <a:cubicBezTo>
                    <a:pt x="13554" y="31966"/>
                    <a:pt x="14519" y="32050"/>
                    <a:pt x="15479" y="32050"/>
                  </a:cubicBezTo>
                  <a:cubicBezTo>
                    <a:pt x="16708" y="32050"/>
                    <a:pt x="17930" y="31912"/>
                    <a:pt x="19112" y="31666"/>
                  </a:cubicBezTo>
                  <a:cubicBezTo>
                    <a:pt x="21224" y="31223"/>
                    <a:pt x="23230" y="30464"/>
                    <a:pt x="25110" y="29516"/>
                  </a:cubicBezTo>
                  <a:cubicBezTo>
                    <a:pt x="26079" y="29015"/>
                    <a:pt x="26894" y="28554"/>
                    <a:pt x="27748" y="28122"/>
                  </a:cubicBezTo>
                  <a:cubicBezTo>
                    <a:pt x="28604" y="27693"/>
                    <a:pt x="29473" y="27301"/>
                    <a:pt x="30352" y="26953"/>
                  </a:cubicBezTo>
                  <a:cubicBezTo>
                    <a:pt x="32105" y="26261"/>
                    <a:pt x="33921" y="25733"/>
                    <a:pt x="35719" y="25563"/>
                  </a:cubicBezTo>
                  <a:cubicBezTo>
                    <a:pt x="36137" y="25517"/>
                    <a:pt x="36556" y="25493"/>
                    <a:pt x="36970" y="25493"/>
                  </a:cubicBezTo>
                  <a:cubicBezTo>
                    <a:pt x="38330" y="25493"/>
                    <a:pt x="39645" y="25750"/>
                    <a:pt x="40762" y="26331"/>
                  </a:cubicBezTo>
                  <a:cubicBezTo>
                    <a:pt x="42214" y="27089"/>
                    <a:pt x="43270" y="28434"/>
                    <a:pt x="43719" y="30098"/>
                  </a:cubicBezTo>
                  <a:cubicBezTo>
                    <a:pt x="44173" y="31761"/>
                    <a:pt x="44060" y="33641"/>
                    <a:pt x="43586" y="35443"/>
                  </a:cubicBezTo>
                  <a:cubicBezTo>
                    <a:pt x="43487" y="35906"/>
                    <a:pt x="43319" y="36331"/>
                    <a:pt x="43183" y="36808"/>
                  </a:cubicBezTo>
                  <a:lnTo>
                    <a:pt x="42732" y="38304"/>
                  </a:lnTo>
                  <a:cubicBezTo>
                    <a:pt x="42570" y="38798"/>
                    <a:pt x="42506" y="39324"/>
                    <a:pt x="42391" y="39831"/>
                  </a:cubicBezTo>
                  <a:cubicBezTo>
                    <a:pt x="42270" y="40338"/>
                    <a:pt x="42219" y="40859"/>
                    <a:pt x="42175" y="41381"/>
                  </a:cubicBezTo>
                  <a:cubicBezTo>
                    <a:pt x="41991" y="43458"/>
                    <a:pt x="42187" y="45580"/>
                    <a:pt x="42859" y="47533"/>
                  </a:cubicBezTo>
                  <a:cubicBezTo>
                    <a:pt x="43549" y="49472"/>
                    <a:pt x="44643" y="51275"/>
                    <a:pt x="46171" y="52588"/>
                  </a:cubicBezTo>
                  <a:cubicBezTo>
                    <a:pt x="44894" y="51044"/>
                    <a:pt x="44095" y="49187"/>
                    <a:pt x="43674" y="47303"/>
                  </a:cubicBezTo>
                  <a:cubicBezTo>
                    <a:pt x="43286" y="45417"/>
                    <a:pt x="43281" y="43472"/>
                    <a:pt x="43661" y="41585"/>
                  </a:cubicBezTo>
                  <a:cubicBezTo>
                    <a:pt x="43754" y="41116"/>
                    <a:pt x="43827" y="40648"/>
                    <a:pt x="43981" y="40191"/>
                  </a:cubicBezTo>
                  <a:cubicBezTo>
                    <a:pt x="44128" y="39734"/>
                    <a:pt x="44219" y="39268"/>
                    <a:pt x="44407" y="38824"/>
                  </a:cubicBezTo>
                  <a:lnTo>
                    <a:pt x="44934" y="37489"/>
                  </a:lnTo>
                  <a:cubicBezTo>
                    <a:pt x="45112" y="37017"/>
                    <a:pt x="45350" y="36525"/>
                    <a:pt x="45503" y="36020"/>
                  </a:cubicBezTo>
                  <a:cubicBezTo>
                    <a:pt x="46210" y="34022"/>
                    <a:pt x="46492" y="31781"/>
                    <a:pt x="46040" y="29544"/>
                  </a:cubicBezTo>
                  <a:cubicBezTo>
                    <a:pt x="45807" y="28430"/>
                    <a:pt x="45361" y="27326"/>
                    <a:pt x="44681" y="26354"/>
                  </a:cubicBezTo>
                  <a:cubicBezTo>
                    <a:pt x="44003" y="25381"/>
                    <a:pt x="43084" y="24571"/>
                    <a:pt x="42065" y="23986"/>
                  </a:cubicBezTo>
                  <a:cubicBezTo>
                    <a:pt x="40328" y="23001"/>
                    <a:pt x="38388" y="22637"/>
                    <a:pt x="36526" y="22637"/>
                  </a:cubicBezTo>
                  <a:cubicBezTo>
                    <a:pt x="36176" y="22637"/>
                    <a:pt x="35829" y="22650"/>
                    <a:pt x="35486" y="22674"/>
                  </a:cubicBezTo>
                  <a:cubicBezTo>
                    <a:pt x="33294" y="22804"/>
                    <a:pt x="31229" y="23406"/>
                    <a:pt x="29259" y="24131"/>
                  </a:cubicBezTo>
                  <a:cubicBezTo>
                    <a:pt x="28275" y="24500"/>
                    <a:pt x="27322" y="24933"/>
                    <a:pt x="26389" y="25390"/>
                  </a:cubicBezTo>
                  <a:cubicBezTo>
                    <a:pt x="25458" y="25855"/>
                    <a:pt x="24529" y="26370"/>
                    <a:pt x="23722" y="26780"/>
                  </a:cubicBezTo>
                  <a:cubicBezTo>
                    <a:pt x="22044" y="27637"/>
                    <a:pt x="20285" y="28308"/>
                    <a:pt x="18487" y="28699"/>
                  </a:cubicBezTo>
                  <a:cubicBezTo>
                    <a:pt x="17395" y="28953"/>
                    <a:pt x="16288" y="29081"/>
                    <a:pt x="15192" y="29081"/>
                  </a:cubicBezTo>
                  <a:cubicBezTo>
                    <a:pt x="14487" y="29081"/>
                    <a:pt x="13787" y="29028"/>
                    <a:pt x="13099" y="28921"/>
                  </a:cubicBezTo>
                  <a:cubicBezTo>
                    <a:pt x="9537" y="28451"/>
                    <a:pt x="6481" y="26093"/>
                    <a:pt x="4625" y="22877"/>
                  </a:cubicBezTo>
                  <a:cubicBezTo>
                    <a:pt x="3674" y="21276"/>
                    <a:pt x="3009" y="19482"/>
                    <a:pt x="2508" y="17628"/>
                  </a:cubicBezTo>
                  <a:cubicBezTo>
                    <a:pt x="2000" y="15772"/>
                    <a:pt x="1710" y="13837"/>
                    <a:pt x="1571" y="11883"/>
                  </a:cubicBezTo>
                  <a:cubicBezTo>
                    <a:pt x="1222" y="7968"/>
                    <a:pt x="1506" y="3983"/>
                    <a:pt x="1917"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2476550" y="2723125"/>
              <a:ext cx="223000" cy="641625"/>
            </a:xfrm>
            <a:custGeom>
              <a:avLst/>
              <a:gdLst/>
              <a:ahLst/>
              <a:cxnLst/>
              <a:rect l="l" t="t" r="r" b="b"/>
              <a:pathLst>
                <a:path w="8920" h="25665" extrusionOk="0">
                  <a:moveTo>
                    <a:pt x="6407" y="1"/>
                  </a:moveTo>
                  <a:cubicBezTo>
                    <a:pt x="7381" y="2183"/>
                    <a:pt x="8065" y="4524"/>
                    <a:pt x="8162" y="6867"/>
                  </a:cubicBezTo>
                  <a:cubicBezTo>
                    <a:pt x="8203" y="8032"/>
                    <a:pt x="8057" y="9203"/>
                    <a:pt x="7620" y="10222"/>
                  </a:cubicBezTo>
                  <a:cubicBezTo>
                    <a:pt x="7182" y="11240"/>
                    <a:pt x="6438" y="12077"/>
                    <a:pt x="5487" y="12600"/>
                  </a:cubicBezTo>
                  <a:lnTo>
                    <a:pt x="4711" y="13053"/>
                  </a:lnTo>
                  <a:cubicBezTo>
                    <a:pt x="4443" y="13222"/>
                    <a:pt x="4151" y="13358"/>
                    <a:pt x="3900" y="13558"/>
                  </a:cubicBezTo>
                  <a:lnTo>
                    <a:pt x="3133" y="14147"/>
                  </a:lnTo>
                  <a:cubicBezTo>
                    <a:pt x="2886" y="14355"/>
                    <a:pt x="2665" y="14597"/>
                    <a:pt x="2430" y="14824"/>
                  </a:cubicBezTo>
                  <a:cubicBezTo>
                    <a:pt x="1533" y="15770"/>
                    <a:pt x="814" y="16935"/>
                    <a:pt x="433" y="18240"/>
                  </a:cubicBezTo>
                  <a:cubicBezTo>
                    <a:pt x="54" y="19541"/>
                    <a:pt x="1" y="20975"/>
                    <a:pt x="422" y="22361"/>
                  </a:cubicBezTo>
                  <a:cubicBezTo>
                    <a:pt x="504" y="22711"/>
                    <a:pt x="696" y="23040"/>
                    <a:pt x="838" y="23380"/>
                  </a:cubicBezTo>
                  <a:cubicBezTo>
                    <a:pt x="1044" y="23699"/>
                    <a:pt x="1220" y="24036"/>
                    <a:pt x="1495" y="24323"/>
                  </a:cubicBezTo>
                  <a:cubicBezTo>
                    <a:pt x="1992" y="24936"/>
                    <a:pt x="2732" y="25389"/>
                    <a:pt x="3537" y="25664"/>
                  </a:cubicBezTo>
                  <a:lnTo>
                    <a:pt x="4151" y="23287"/>
                  </a:lnTo>
                  <a:cubicBezTo>
                    <a:pt x="3493" y="23142"/>
                    <a:pt x="2785" y="22555"/>
                    <a:pt x="2449" y="21646"/>
                  </a:cubicBezTo>
                  <a:cubicBezTo>
                    <a:pt x="2090" y="20762"/>
                    <a:pt x="2013" y="19704"/>
                    <a:pt x="2220" y="18688"/>
                  </a:cubicBezTo>
                  <a:cubicBezTo>
                    <a:pt x="2422" y="17667"/>
                    <a:pt x="2905" y="16688"/>
                    <a:pt x="3583" y="15836"/>
                  </a:cubicBezTo>
                  <a:cubicBezTo>
                    <a:pt x="3765" y="15633"/>
                    <a:pt x="3929" y="15411"/>
                    <a:pt x="4123" y="15217"/>
                  </a:cubicBezTo>
                  <a:lnTo>
                    <a:pt x="4739" y="14656"/>
                  </a:lnTo>
                  <a:cubicBezTo>
                    <a:pt x="4938" y="14462"/>
                    <a:pt x="5188" y="14323"/>
                    <a:pt x="5412" y="14152"/>
                  </a:cubicBezTo>
                  <a:lnTo>
                    <a:pt x="6149" y="13634"/>
                  </a:lnTo>
                  <a:cubicBezTo>
                    <a:pt x="7244" y="12905"/>
                    <a:pt x="8083" y="11771"/>
                    <a:pt x="8480" y="10547"/>
                  </a:cubicBezTo>
                  <a:cubicBezTo>
                    <a:pt x="8887" y="9317"/>
                    <a:pt x="8920" y="8037"/>
                    <a:pt x="8774" y="6820"/>
                  </a:cubicBezTo>
                  <a:cubicBezTo>
                    <a:pt x="8461" y="4379"/>
                    <a:pt x="7564" y="2097"/>
                    <a:pt x="6407"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1927575" y="2861250"/>
              <a:ext cx="454550" cy="288300"/>
            </a:xfrm>
            <a:custGeom>
              <a:avLst/>
              <a:gdLst/>
              <a:ahLst/>
              <a:cxnLst/>
              <a:rect l="l" t="t" r="r" b="b"/>
              <a:pathLst>
                <a:path w="18182" h="11532" extrusionOk="0">
                  <a:moveTo>
                    <a:pt x="0" y="1"/>
                  </a:moveTo>
                  <a:cubicBezTo>
                    <a:pt x="252" y="1969"/>
                    <a:pt x="851" y="3876"/>
                    <a:pt x="1770" y="5634"/>
                  </a:cubicBezTo>
                  <a:cubicBezTo>
                    <a:pt x="2701" y="7403"/>
                    <a:pt x="4071" y="9044"/>
                    <a:pt x="5912" y="10122"/>
                  </a:cubicBezTo>
                  <a:cubicBezTo>
                    <a:pt x="7547" y="11107"/>
                    <a:pt x="9500" y="11532"/>
                    <a:pt x="11401" y="11532"/>
                  </a:cubicBezTo>
                  <a:cubicBezTo>
                    <a:pt x="11626" y="11532"/>
                    <a:pt x="11849" y="11526"/>
                    <a:pt x="12072" y="11514"/>
                  </a:cubicBezTo>
                  <a:cubicBezTo>
                    <a:pt x="14198" y="11419"/>
                    <a:pt x="16249" y="10885"/>
                    <a:pt x="18182" y="10164"/>
                  </a:cubicBezTo>
                  <a:lnTo>
                    <a:pt x="16930" y="7361"/>
                  </a:lnTo>
                  <a:cubicBezTo>
                    <a:pt x="15304" y="8227"/>
                    <a:pt x="13593" y="8912"/>
                    <a:pt x="11832" y="9224"/>
                  </a:cubicBezTo>
                  <a:cubicBezTo>
                    <a:pt x="11213" y="9346"/>
                    <a:pt x="10589" y="9403"/>
                    <a:pt x="9968" y="9403"/>
                  </a:cubicBezTo>
                  <a:cubicBezTo>
                    <a:pt x="9705" y="9403"/>
                    <a:pt x="9443" y="9393"/>
                    <a:pt x="9182" y="9373"/>
                  </a:cubicBezTo>
                  <a:cubicBezTo>
                    <a:pt x="8295" y="9315"/>
                    <a:pt x="7425" y="9105"/>
                    <a:pt x="6608" y="8755"/>
                  </a:cubicBezTo>
                  <a:cubicBezTo>
                    <a:pt x="4955" y="8063"/>
                    <a:pt x="3519" y="6784"/>
                    <a:pt x="2424" y="5233"/>
                  </a:cubicBezTo>
                  <a:cubicBezTo>
                    <a:pt x="1327" y="3677"/>
                    <a:pt x="500" y="1888"/>
                    <a:pt x="0"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1681100" y="2556600"/>
              <a:ext cx="1910675" cy="2547050"/>
            </a:xfrm>
            <a:custGeom>
              <a:avLst/>
              <a:gdLst/>
              <a:ahLst/>
              <a:cxnLst/>
              <a:rect l="l" t="t" r="r" b="b"/>
              <a:pathLst>
                <a:path w="76427" h="101882" extrusionOk="0">
                  <a:moveTo>
                    <a:pt x="13002" y="0"/>
                  </a:moveTo>
                  <a:cubicBezTo>
                    <a:pt x="12743" y="0"/>
                    <a:pt x="12485" y="11"/>
                    <a:pt x="12228" y="30"/>
                  </a:cubicBezTo>
                  <a:cubicBezTo>
                    <a:pt x="11321" y="120"/>
                    <a:pt x="10425" y="287"/>
                    <a:pt x="9559" y="541"/>
                  </a:cubicBezTo>
                  <a:cubicBezTo>
                    <a:pt x="9122" y="656"/>
                    <a:pt x="8704" y="817"/>
                    <a:pt x="8274" y="954"/>
                  </a:cubicBezTo>
                  <a:cubicBezTo>
                    <a:pt x="7851" y="1155"/>
                    <a:pt x="7400" y="1325"/>
                    <a:pt x="6995" y="1569"/>
                  </a:cubicBezTo>
                  <a:cubicBezTo>
                    <a:pt x="6190" y="2065"/>
                    <a:pt x="5436" y="2663"/>
                    <a:pt x="4831" y="3377"/>
                  </a:cubicBezTo>
                  <a:cubicBezTo>
                    <a:pt x="3587" y="4785"/>
                    <a:pt x="2757" y="6457"/>
                    <a:pt x="2128" y="8151"/>
                  </a:cubicBezTo>
                  <a:cubicBezTo>
                    <a:pt x="1506" y="9853"/>
                    <a:pt x="1069" y="11602"/>
                    <a:pt x="765" y="13359"/>
                  </a:cubicBezTo>
                  <a:cubicBezTo>
                    <a:pt x="155" y="16877"/>
                    <a:pt x="0" y="20426"/>
                    <a:pt x="9" y="23952"/>
                  </a:cubicBezTo>
                  <a:cubicBezTo>
                    <a:pt x="27" y="27481"/>
                    <a:pt x="242" y="30998"/>
                    <a:pt x="626" y="34495"/>
                  </a:cubicBezTo>
                  <a:cubicBezTo>
                    <a:pt x="997" y="37993"/>
                    <a:pt x="1502" y="41473"/>
                    <a:pt x="2144" y="44935"/>
                  </a:cubicBezTo>
                  <a:cubicBezTo>
                    <a:pt x="2454" y="46662"/>
                    <a:pt x="2836" y="48404"/>
                    <a:pt x="3245" y="50104"/>
                  </a:cubicBezTo>
                  <a:cubicBezTo>
                    <a:pt x="3637" y="51763"/>
                    <a:pt x="3979" y="53459"/>
                    <a:pt x="4331" y="55164"/>
                  </a:cubicBezTo>
                  <a:cubicBezTo>
                    <a:pt x="5030" y="58576"/>
                    <a:pt x="5753" y="62037"/>
                    <a:pt x="6802" y="65455"/>
                  </a:cubicBezTo>
                  <a:cubicBezTo>
                    <a:pt x="7870" y="68857"/>
                    <a:pt x="9246" y="72246"/>
                    <a:pt x="11288" y="75315"/>
                  </a:cubicBezTo>
                  <a:cubicBezTo>
                    <a:pt x="13314" y="78368"/>
                    <a:pt x="16023" y="81116"/>
                    <a:pt x="19318" y="82886"/>
                  </a:cubicBezTo>
                  <a:cubicBezTo>
                    <a:pt x="20946" y="83772"/>
                    <a:pt x="22669" y="84469"/>
                    <a:pt x="24455" y="84963"/>
                  </a:cubicBezTo>
                  <a:cubicBezTo>
                    <a:pt x="26232" y="85420"/>
                    <a:pt x="28035" y="85773"/>
                    <a:pt x="29842" y="85896"/>
                  </a:cubicBezTo>
                  <a:cubicBezTo>
                    <a:pt x="33334" y="86204"/>
                    <a:pt x="36733" y="86416"/>
                    <a:pt x="40115" y="87003"/>
                  </a:cubicBezTo>
                  <a:cubicBezTo>
                    <a:pt x="43473" y="87576"/>
                    <a:pt x="46817" y="88357"/>
                    <a:pt x="49833" y="89773"/>
                  </a:cubicBezTo>
                  <a:cubicBezTo>
                    <a:pt x="51357" y="90455"/>
                    <a:pt x="52740" y="91369"/>
                    <a:pt x="53992" y="92444"/>
                  </a:cubicBezTo>
                  <a:cubicBezTo>
                    <a:pt x="55245" y="93524"/>
                    <a:pt x="56310" y="94824"/>
                    <a:pt x="57340" y="96205"/>
                  </a:cubicBezTo>
                  <a:lnTo>
                    <a:pt x="58121" y="97248"/>
                  </a:lnTo>
                  <a:cubicBezTo>
                    <a:pt x="58256" y="97423"/>
                    <a:pt x="58372" y="97596"/>
                    <a:pt x="58521" y="97775"/>
                  </a:cubicBezTo>
                  <a:lnTo>
                    <a:pt x="58993" y="98309"/>
                  </a:lnTo>
                  <a:cubicBezTo>
                    <a:pt x="59157" y="98480"/>
                    <a:pt x="59295" y="98677"/>
                    <a:pt x="59479" y="98823"/>
                  </a:cubicBezTo>
                  <a:lnTo>
                    <a:pt x="60022" y="99270"/>
                  </a:lnTo>
                  <a:cubicBezTo>
                    <a:pt x="60371" y="99587"/>
                    <a:pt x="60776" y="99812"/>
                    <a:pt x="61171" y="100052"/>
                  </a:cubicBezTo>
                  <a:cubicBezTo>
                    <a:pt x="62768" y="100977"/>
                    <a:pt x="64531" y="101482"/>
                    <a:pt x="66296" y="101716"/>
                  </a:cubicBezTo>
                  <a:cubicBezTo>
                    <a:pt x="67132" y="101826"/>
                    <a:pt x="67974" y="101881"/>
                    <a:pt x="68816" y="101881"/>
                  </a:cubicBezTo>
                  <a:cubicBezTo>
                    <a:pt x="69744" y="101881"/>
                    <a:pt x="70673" y="101814"/>
                    <a:pt x="71594" y="101681"/>
                  </a:cubicBezTo>
                  <a:cubicBezTo>
                    <a:pt x="72468" y="101560"/>
                    <a:pt x="73326" y="101340"/>
                    <a:pt x="74161" y="101065"/>
                  </a:cubicBezTo>
                  <a:cubicBezTo>
                    <a:pt x="74976" y="100747"/>
                    <a:pt x="75812" y="100399"/>
                    <a:pt x="76426" y="99764"/>
                  </a:cubicBezTo>
                  <a:lnTo>
                    <a:pt x="76426" y="99764"/>
                  </a:lnTo>
                  <a:cubicBezTo>
                    <a:pt x="75762" y="100341"/>
                    <a:pt x="74912" y="100604"/>
                    <a:pt x="74094" y="100842"/>
                  </a:cubicBezTo>
                  <a:cubicBezTo>
                    <a:pt x="73254" y="101038"/>
                    <a:pt x="72403" y="101178"/>
                    <a:pt x="71543" y="101219"/>
                  </a:cubicBezTo>
                  <a:cubicBezTo>
                    <a:pt x="71110" y="101249"/>
                    <a:pt x="70676" y="101264"/>
                    <a:pt x="70243" y="101264"/>
                  </a:cubicBezTo>
                  <a:cubicBezTo>
                    <a:pt x="68966" y="101264"/>
                    <a:pt x="67692" y="101134"/>
                    <a:pt x="66439" y="100877"/>
                  </a:cubicBezTo>
                  <a:cubicBezTo>
                    <a:pt x="64782" y="100523"/>
                    <a:pt x="63165" y="99955"/>
                    <a:pt x="61800" y="99042"/>
                  </a:cubicBezTo>
                  <a:cubicBezTo>
                    <a:pt x="61465" y="98808"/>
                    <a:pt x="61117" y="98592"/>
                    <a:pt x="60838" y="98298"/>
                  </a:cubicBezTo>
                  <a:lnTo>
                    <a:pt x="60397" y="97889"/>
                  </a:lnTo>
                  <a:cubicBezTo>
                    <a:pt x="60245" y="97757"/>
                    <a:pt x="60144" y="97581"/>
                    <a:pt x="60016" y="97430"/>
                  </a:cubicBezTo>
                  <a:lnTo>
                    <a:pt x="59649" y="96964"/>
                  </a:lnTo>
                  <a:cubicBezTo>
                    <a:pt x="59526" y="96802"/>
                    <a:pt x="59410" y="96606"/>
                    <a:pt x="59290" y="96429"/>
                  </a:cubicBezTo>
                  <a:lnTo>
                    <a:pt x="58572" y="95333"/>
                  </a:lnTo>
                  <a:cubicBezTo>
                    <a:pt x="57601" y="93872"/>
                    <a:pt x="56511" y="92409"/>
                    <a:pt x="55184" y="91145"/>
                  </a:cubicBezTo>
                  <a:cubicBezTo>
                    <a:pt x="53859" y="89889"/>
                    <a:pt x="52353" y="88795"/>
                    <a:pt x="50734" y="87974"/>
                  </a:cubicBezTo>
                  <a:cubicBezTo>
                    <a:pt x="50341" y="87736"/>
                    <a:pt x="49922" y="87570"/>
                    <a:pt x="49512" y="87377"/>
                  </a:cubicBezTo>
                  <a:cubicBezTo>
                    <a:pt x="49100" y="87194"/>
                    <a:pt x="48692" y="86989"/>
                    <a:pt x="48270" y="86833"/>
                  </a:cubicBezTo>
                  <a:cubicBezTo>
                    <a:pt x="47423" y="86542"/>
                    <a:pt x="46589" y="86176"/>
                    <a:pt x="45728" y="85947"/>
                  </a:cubicBezTo>
                  <a:cubicBezTo>
                    <a:pt x="44019" y="85411"/>
                    <a:pt x="42286" y="85002"/>
                    <a:pt x="40549" y="84646"/>
                  </a:cubicBezTo>
                  <a:lnTo>
                    <a:pt x="37936" y="84165"/>
                  </a:lnTo>
                  <a:lnTo>
                    <a:pt x="35316" y="83787"/>
                  </a:lnTo>
                  <a:cubicBezTo>
                    <a:pt x="33583" y="83548"/>
                    <a:pt x="31781" y="83421"/>
                    <a:pt x="30098" y="83216"/>
                  </a:cubicBezTo>
                  <a:cubicBezTo>
                    <a:pt x="28431" y="83072"/>
                    <a:pt x="26811" y="82711"/>
                    <a:pt x="25228" y="82273"/>
                  </a:cubicBezTo>
                  <a:cubicBezTo>
                    <a:pt x="23666" y="81805"/>
                    <a:pt x="22162" y="81160"/>
                    <a:pt x="20746" y="80352"/>
                  </a:cubicBezTo>
                  <a:cubicBezTo>
                    <a:pt x="17918" y="78764"/>
                    <a:pt x="15587" y="76411"/>
                    <a:pt x="13794" y="73665"/>
                  </a:cubicBezTo>
                  <a:cubicBezTo>
                    <a:pt x="11989" y="70917"/>
                    <a:pt x="10729" y="67779"/>
                    <a:pt x="9734" y="64545"/>
                  </a:cubicBezTo>
                  <a:cubicBezTo>
                    <a:pt x="8715" y="61310"/>
                    <a:pt x="7984" y="57952"/>
                    <a:pt x="7264" y="54551"/>
                  </a:cubicBezTo>
                  <a:cubicBezTo>
                    <a:pt x="6902" y="52848"/>
                    <a:pt x="6544" y="51133"/>
                    <a:pt x="6124" y="49408"/>
                  </a:cubicBezTo>
                  <a:cubicBezTo>
                    <a:pt x="5706" y="47726"/>
                    <a:pt x="5339" y="46066"/>
                    <a:pt x="4988" y="44376"/>
                  </a:cubicBezTo>
                  <a:cubicBezTo>
                    <a:pt x="3602" y="37633"/>
                    <a:pt x="2710" y="30762"/>
                    <a:pt x="2396" y="23900"/>
                  </a:cubicBezTo>
                  <a:cubicBezTo>
                    <a:pt x="2256" y="20469"/>
                    <a:pt x="2331" y="17033"/>
                    <a:pt x="2746" y="13661"/>
                  </a:cubicBezTo>
                  <a:cubicBezTo>
                    <a:pt x="2954" y="11976"/>
                    <a:pt x="3289" y="10315"/>
                    <a:pt x="3786" y="8720"/>
                  </a:cubicBezTo>
                  <a:cubicBezTo>
                    <a:pt x="4288" y="7133"/>
                    <a:pt x="4979" y="5608"/>
                    <a:pt x="5976" y="4344"/>
                  </a:cubicBezTo>
                  <a:cubicBezTo>
                    <a:pt x="6458" y="3695"/>
                    <a:pt x="7059" y="3166"/>
                    <a:pt x="7704" y="2707"/>
                  </a:cubicBezTo>
                  <a:cubicBezTo>
                    <a:pt x="8029" y="2482"/>
                    <a:pt x="8394" y="2327"/>
                    <a:pt x="8742" y="2127"/>
                  </a:cubicBezTo>
                  <a:cubicBezTo>
                    <a:pt x="9133" y="1976"/>
                    <a:pt x="9519" y="1799"/>
                    <a:pt x="9917" y="1668"/>
                  </a:cubicBezTo>
                  <a:cubicBezTo>
                    <a:pt x="11119" y="1245"/>
                    <a:pt x="12379" y="958"/>
                    <a:pt x="13631" y="958"/>
                  </a:cubicBezTo>
                  <a:cubicBezTo>
                    <a:pt x="14022" y="958"/>
                    <a:pt x="14412" y="986"/>
                    <a:pt x="14799" y="1046"/>
                  </a:cubicBezTo>
                  <a:cubicBezTo>
                    <a:pt x="16426" y="1283"/>
                    <a:pt x="17925" y="2208"/>
                    <a:pt x="18949" y="3563"/>
                  </a:cubicBezTo>
                  <a:cubicBezTo>
                    <a:pt x="20001" y="4897"/>
                    <a:pt x="20684" y="6543"/>
                    <a:pt x="21021" y="8245"/>
                  </a:cubicBezTo>
                  <a:cubicBezTo>
                    <a:pt x="20832" y="6517"/>
                    <a:pt x="20302" y="4794"/>
                    <a:pt x="19324" y="3292"/>
                  </a:cubicBezTo>
                  <a:cubicBezTo>
                    <a:pt x="18362" y="1788"/>
                    <a:pt x="16774" y="614"/>
                    <a:pt x="14964" y="216"/>
                  </a:cubicBezTo>
                  <a:cubicBezTo>
                    <a:pt x="14319" y="67"/>
                    <a:pt x="13660" y="0"/>
                    <a:pt x="1300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1896725" y="3203975"/>
              <a:ext cx="1081225" cy="1086275"/>
            </a:xfrm>
            <a:custGeom>
              <a:avLst/>
              <a:gdLst/>
              <a:ahLst/>
              <a:cxnLst/>
              <a:rect l="l" t="t" r="r" b="b"/>
              <a:pathLst>
                <a:path w="43249" h="43451" extrusionOk="0">
                  <a:moveTo>
                    <a:pt x="278" y="1"/>
                  </a:moveTo>
                  <a:cubicBezTo>
                    <a:pt x="0" y="1392"/>
                    <a:pt x="13" y="2854"/>
                    <a:pt x="292" y="4296"/>
                  </a:cubicBezTo>
                  <a:cubicBezTo>
                    <a:pt x="574" y="5734"/>
                    <a:pt x="1228" y="7163"/>
                    <a:pt x="2289" y="8314"/>
                  </a:cubicBezTo>
                  <a:cubicBezTo>
                    <a:pt x="3359" y="9463"/>
                    <a:pt x="4787" y="10212"/>
                    <a:pt x="6262" y="10694"/>
                  </a:cubicBezTo>
                  <a:lnTo>
                    <a:pt x="7386" y="10939"/>
                  </a:lnTo>
                  <a:lnTo>
                    <a:pt x="7954" y="11052"/>
                  </a:lnTo>
                  <a:cubicBezTo>
                    <a:pt x="8142" y="11077"/>
                    <a:pt x="8329" y="11081"/>
                    <a:pt x="8518" y="11096"/>
                  </a:cubicBezTo>
                  <a:lnTo>
                    <a:pt x="10700" y="11227"/>
                  </a:lnTo>
                  <a:cubicBezTo>
                    <a:pt x="16020" y="11409"/>
                    <a:pt x="21194" y="13517"/>
                    <a:pt x="24977" y="17108"/>
                  </a:cubicBezTo>
                  <a:cubicBezTo>
                    <a:pt x="26861" y="18903"/>
                    <a:pt x="28379" y="21064"/>
                    <a:pt x="29372" y="23442"/>
                  </a:cubicBezTo>
                  <a:cubicBezTo>
                    <a:pt x="29624" y="24034"/>
                    <a:pt x="29803" y="24653"/>
                    <a:pt x="30011" y="25264"/>
                  </a:cubicBezTo>
                  <a:lnTo>
                    <a:pt x="30222" y="26207"/>
                  </a:lnTo>
                  <a:cubicBezTo>
                    <a:pt x="30294" y="26520"/>
                    <a:pt x="30367" y="26825"/>
                    <a:pt x="30435" y="27203"/>
                  </a:cubicBezTo>
                  <a:cubicBezTo>
                    <a:pt x="30686" y="28642"/>
                    <a:pt x="31041" y="30071"/>
                    <a:pt x="31529" y="31457"/>
                  </a:cubicBezTo>
                  <a:cubicBezTo>
                    <a:pt x="32464" y="34237"/>
                    <a:pt x="33914" y="36888"/>
                    <a:pt x="35908" y="39052"/>
                  </a:cubicBezTo>
                  <a:cubicBezTo>
                    <a:pt x="37915" y="41188"/>
                    <a:pt x="40471" y="42828"/>
                    <a:pt x="43248" y="43451"/>
                  </a:cubicBezTo>
                  <a:cubicBezTo>
                    <a:pt x="40776" y="42213"/>
                    <a:pt x="38652" y="40372"/>
                    <a:pt x="37077" y="38100"/>
                  </a:cubicBezTo>
                  <a:cubicBezTo>
                    <a:pt x="36283" y="37009"/>
                    <a:pt x="35647" y="35812"/>
                    <a:pt x="35119" y="34581"/>
                  </a:cubicBezTo>
                  <a:cubicBezTo>
                    <a:pt x="34577" y="33353"/>
                    <a:pt x="34153" y="32073"/>
                    <a:pt x="33823" y="30771"/>
                  </a:cubicBezTo>
                  <a:cubicBezTo>
                    <a:pt x="33663" y="30116"/>
                    <a:pt x="33510" y="29462"/>
                    <a:pt x="33408" y="28794"/>
                  </a:cubicBezTo>
                  <a:cubicBezTo>
                    <a:pt x="33269" y="28137"/>
                    <a:pt x="33186" y="27465"/>
                    <a:pt x="33092" y="26796"/>
                  </a:cubicBezTo>
                  <a:cubicBezTo>
                    <a:pt x="33053" y="26479"/>
                    <a:pt x="32985" y="26095"/>
                    <a:pt x="32922" y="25719"/>
                  </a:cubicBezTo>
                  <a:lnTo>
                    <a:pt x="32727" y="24592"/>
                  </a:lnTo>
                  <a:cubicBezTo>
                    <a:pt x="32526" y="23860"/>
                    <a:pt x="32345" y="23114"/>
                    <a:pt x="32085" y="22399"/>
                  </a:cubicBezTo>
                  <a:cubicBezTo>
                    <a:pt x="31031" y="19535"/>
                    <a:pt x="29267" y="16971"/>
                    <a:pt x="27090" y="14883"/>
                  </a:cubicBezTo>
                  <a:cubicBezTo>
                    <a:pt x="22963" y="10947"/>
                    <a:pt x="17306" y="8815"/>
                    <a:pt x="11721" y="8815"/>
                  </a:cubicBezTo>
                  <a:cubicBezTo>
                    <a:pt x="11374" y="8815"/>
                    <a:pt x="11028" y="8824"/>
                    <a:pt x="10682" y="8840"/>
                  </a:cubicBezTo>
                  <a:lnTo>
                    <a:pt x="8648" y="8893"/>
                  </a:lnTo>
                  <a:cubicBezTo>
                    <a:pt x="8524" y="8894"/>
                    <a:pt x="8398" y="8902"/>
                    <a:pt x="8275" y="8902"/>
                  </a:cubicBezTo>
                  <a:cubicBezTo>
                    <a:pt x="8236" y="8902"/>
                    <a:pt x="8197" y="8901"/>
                    <a:pt x="8159" y="8899"/>
                  </a:cubicBezTo>
                  <a:lnTo>
                    <a:pt x="7684" y="8843"/>
                  </a:lnTo>
                  <a:cubicBezTo>
                    <a:pt x="7369" y="8803"/>
                    <a:pt x="7048" y="8779"/>
                    <a:pt x="6727" y="8748"/>
                  </a:cubicBezTo>
                  <a:cubicBezTo>
                    <a:pt x="5495" y="8493"/>
                    <a:pt x="4305" y="8040"/>
                    <a:pt x="3328" y="7233"/>
                  </a:cubicBezTo>
                  <a:cubicBezTo>
                    <a:pt x="2331" y="6450"/>
                    <a:pt x="1598" y="5315"/>
                    <a:pt x="1103" y="4057"/>
                  </a:cubicBezTo>
                  <a:cubicBezTo>
                    <a:pt x="868" y="3423"/>
                    <a:pt x="661" y="2766"/>
                    <a:pt x="535" y="2084"/>
                  </a:cubicBezTo>
                  <a:cubicBezTo>
                    <a:pt x="382" y="1405"/>
                    <a:pt x="309" y="708"/>
                    <a:pt x="278"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2652725" y="3543950"/>
              <a:ext cx="595700" cy="337150"/>
            </a:xfrm>
            <a:custGeom>
              <a:avLst/>
              <a:gdLst/>
              <a:ahLst/>
              <a:cxnLst/>
              <a:rect l="l" t="t" r="r" b="b"/>
              <a:pathLst>
                <a:path w="23828" h="13486" extrusionOk="0">
                  <a:moveTo>
                    <a:pt x="18775" y="1"/>
                  </a:moveTo>
                  <a:cubicBezTo>
                    <a:pt x="18113" y="1"/>
                    <a:pt x="17450" y="26"/>
                    <a:pt x="16788" y="74"/>
                  </a:cubicBezTo>
                  <a:cubicBezTo>
                    <a:pt x="14420" y="262"/>
                    <a:pt x="12034" y="775"/>
                    <a:pt x="9804" y="1783"/>
                  </a:cubicBezTo>
                  <a:cubicBezTo>
                    <a:pt x="8691" y="2285"/>
                    <a:pt x="7614" y="2893"/>
                    <a:pt x="6609" y="3619"/>
                  </a:cubicBezTo>
                  <a:cubicBezTo>
                    <a:pt x="5614" y="4357"/>
                    <a:pt x="4682" y="5192"/>
                    <a:pt x="3844" y="6122"/>
                  </a:cubicBezTo>
                  <a:cubicBezTo>
                    <a:pt x="2182" y="7993"/>
                    <a:pt x="913" y="10203"/>
                    <a:pt x="0" y="12519"/>
                  </a:cubicBezTo>
                  <a:lnTo>
                    <a:pt x="2913" y="13485"/>
                  </a:lnTo>
                  <a:cubicBezTo>
                    <a:pt x="3490" y="11374"/>
                    <a:pt x="4374" y="9353"/>
                    <a:pt x="5635" y="7566"/>
                  </a:cubicBezTo>
                  <a:cubicBezTo>
                    <a:pt x="6274" y="6681"/>
                    <a:pt x="7007" y="5862"/>
                    <a:pt x="7814" y="5111"/>
                  </a:cubicBezTo>
                  <a:cubicBezTo>
                    <a:pt x="8633" y="4372"/>
                    <a:pt x="9538" y="3719"/>
                    <a:pt x="10501" y="3149"/>
                  </a:cubicBezTo>
                  <a:cubicBezTo>
                    <a:pt x="12433" y="2005"/>
                    <a:pt x="14626" y="1265"/>
                    <a:pt x="16887" y="835"/>
                  </a:cubicBezTo>
                  <a:cubicBezTo>
                    <a:pt x="18397" y="556"/>
                    <a:pt x="19945" y="403"/>
                    <a:pt x="21498" y="403"/>
                  </a:cubicBezTo>
                  <a:cubicBezTo>
                    <a:pt x="22274" y="403"/>
                    <a:pt x="23052" y="441"/>
                    <a:pt x="23828" y="521"/>
                  </a:cubicBezTo>
                  <a:cubicBezTo>
                    <a:pt x="22177" y="167"/>
                    <a:pt x="20480" y="1"/>
                    <a:pt x="18775"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2947225" y="4027575"/>
              <a:ext cx="834400" cy="831975"/>
            </a:xfrm>
            <a:custGeom>
              <a:avLst/>
              <a:gdLst/>
              <a:ahLst/>
              <a:cxnLst/>
              <a:rect l="l" t="t" r="r" b="b"/>
              <a:pathLst>
                <a:path w="33376" h="33279" extrusionOk="0">
                  <a:moveTo>
                    <a:pt x="0" y="0"/>
                  </a:moveTo>
                  <a:lnTo>
                    <a:pt x="0" y="0"/>
                  </a:lnTo>
                  <a:cubicBezTo>
                    <a:pt x="2317" y="1811"/>
                    <a:pt x="4557" y="3668"/>
                    <a:pt x="6507" y="5770"/>
                  </a:cubicBezTo>
                  <a:cubicBezTo>
                    <a:pt x="7495" y="6804"/>
                    <a:pt x="8415" y="7892"/>
                    <a:pt x="9237" y="9040"/>
                  </a:cubicBezTo>
                  <a:cubicBezTo>
                    <a:pt x="10071" y="10177"/>
                    <a:pt x="10833" y="11357"/>
                    <a:pt x="11476" y="12597"/>
                  </a:cubicBezTo>
                  <a:cubicBezTo>
                    <a:pt x="12116" y="13838"/>
                    <a:pt x="12689" y="15105"/>
                    <a:pt x="13159" y="16418"/>
                  </a:cubicBezTo>
                  <a:cubicBezTo>
                    <a:pt x="13628" y="17731"/>
                    <a:pt x="13992" y="19083"/>
                    <a:pt x="14308" y="20461"/>
                  </a:cubicBezTo>
                  <a:cubicBezTo>
                    <a:pt x="14637" y="21838"/>
                    <a:pt x="14881" y="23248"/>
                    <a:pt x="15182" y="24697"/>
                  </a:cubicBezTo>
                  <a:cubicBezTo>
                    <a:pt x="15494" y="26146"/>
                    <a:pt x="15772" y="27654"/>
                    <a:pt x="16494" y="29227"/>
                  </a:cubicBezTo>
                  <a:cubicBezTo>
                    <a:pt x="16850" y="30005"/>
                    <a:pt x="17356" y="30810"/>
                    <a:pt x="18062" y="31481"/>
                  </a:cubicBezTo>
                  <a:cubicBezTo>
                    <a:pt x="18767" y="32157"/>
                    <a:pt x="19659" y="32629"/>
                    <a:pt x="20531" y="32897"/>
                  </a:cubicBezTo>
                  <a:cubicBezTo>
                    <a:pt x="21408" y="33169"/>
                    <a:pt x="22267" y="33264"/>
                    <a:pt x="23091" y="33278"/>
                  </a:cubicBezTo>
                  <a:cubicBezTo>
                    <a:pt x="23145" y="33278"/>
                    <a:pt x="23198" y="33279"/>
                    <a:pt x="23252" y="33279"/>
                  </a:cubicBezTo>
                  <a:cubicBezTo>
                    <a:pt x="24007" y="33279"/>
                    <a:pt x="24762" y="33222"/>
                    <a:pt x="25511" y="33110"/>
                  </a:cubicBezTo>
                  <a:cubicBezTo>
                    <a:pt x="27112" y="32872"/>
                    <a:pt x="28784" y="32320"/>
                    <a:pt x="30172" y="31227"/>
                  </a:cubicBezTo>
                  <a:cubicBezTo>
                    <a:pt x="31558" y="30130"/>
                    <a:pt x="32466" y="28534"/>
                    <a:pt x="32885" y="26957"/>
                  </a:cubicBezTo>
                  <a:cubicBezTo>
                    <a:pt x="33326" y="25371"/>
                    <a:pt x="33376" y="23781"/>
                    <a:pt x="33247" y="22254"/>
                  </a:cubicBezTo>
                  <a:cubicBezTo>
                    <a:pt x="33118" y="20747"/>
                    <a:pt x="32848" y="19255"/>
                    <a:pt x="32442" y="17799"/>
                  </a:cubicBezTo>
                  <a:cubicBezTo>
                    <a:pt x="31635" y="14923"/>
                    <a:pt x="30512" y="12174"/>
                    <a:pt x="29057" y="9618"/>
                  </a:cubicBezTo>
                  <a:lnTo>
                    <a:pt x="29057" y="9618"/>
                  </a:lnTo>
                  <a:cubicBezTo>
                    <a:pt x="29938" y="12415"/>
                    <a:pt x="30654" y="15244"/>
                    <a:pt x="31059" y="18085"/>
                  </a:cubicBezTo>
                  <a:cubicBezTo>
                    <a:pt x="31455" y="20897"/>
                    <a:pt x="31551" y="23828"/>
                    <a:pt x="30702" y="26273"/>
                  </a:cubicBezTo>
                  <a:cubicBezTo>
                    <a:pt x="30276" y="27487"/>
                    <a:pt x="29549" y="28481"/>
                    <a:pt x="28594" y="29150"/>
                  </a:cubicBezTo>
                  <a:cubicBezTo>
                    <a:pt x="27640" y="29830"/>
                    <a:pt x="26434" y="30194"/>
                    <a:pt x="25149" y="30326"/>
                  </a:cubicBezTo>
                  <a:cubicBezTo>
                    <a:pt x="24735" y="30366"/>
                    <a:pt x="24311" y="30388"/>
                    <a:pt x="23892" y="30388"/>
                  </a:cubicBezTo>
                  <a:cubicBezTo>
                    <a:pt x="23005" y="30388"/>
                    <a:pt x="22142" y="30290"/>
                    <a:pt x="21444" y="30058"/>
                  </a:cubicBezTo>
                  <a:cubicBezTo>
                    <a:pt x="20409" y="29705"/>
                    <a:pt x="19777" y="29055"/>
                    <a:pt x="19269" y="27948"/>
                  </a:cubicBezTo>
                  <a:cubicBezTo>
                    <a:pt x="18777" y="26853"/>
                    <a:pt x="18466" y="25472"/>
                    <a:pt x="18162" y="24073"/>
                  </a:cubicBezTo>
                  <a:cubicBezTo>
                    <a:pt x="17869" y="22663"/>
                    <a:pt x="17552" y="21204"/>
                    <a:pt x="17171" y="19747"/>
                  </a:cubicBezTo>
                  <a:cubicBezTo>
                    <a:pt x="16380" y="16840"/>
                    <a:pt x="15259" y="13932"/>
                    <a:pt x="13601" y="11360"/>
                  </a:cubicBezTo>
                  <a:cubicBezTo>
                    <a:pt x="12782" y="10070"/>
                    <a:pt x="11852" y="8858"/>
                    <a:pt x="10847" y="7726"/>
                  </a:cubicBezTo>
                  <a:cubicBezTo>
                    <a:pt x="9824" y="6607"/>
                    <a:pt x="8720" y="5579"/>
                    <a:pt x="7566" y="4628"/>
                  </a:cubicBezTo>
                  <a:cubicBezTo>
                    <a:pt x="5228" y="2757"/>
                    <a:pt x="2687" y="1200"/>
                    <a:pt x="0"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2211675" y="4612850"/>
              <a:ext cx="1564825" cy="856850"/>
            </a:xfrm>
            <a:custGeom>
              <a:avLst/>
              <a:gdLst/>
              <a:ahLst/>
              <a:cxnLst/>
              <a:rect l="l" t="t" r="r" b="b"/>
              <a:pathLst>
                <a:path w="62593" h="34274" extrusionOk="0">
                  <a:moveTo>
                    <a:pt x="0" y="1"/>
                  </a:moveTo>
                  <a:lnTo>
                    <a:pt x="0" y="1"/>
                  </a:lnTo>
                  <a:cubicBezTo>
                    <a:pt x="430" y="1963"/>
                    <a:pt x="991" y="3917"/>
                    <a:pt x="1959" y="5704"/>
                  </a:cubicBezTo>
                  <a:cubicBezTo>
                    <a:pt x="2937" y="7488"/>
                    <a:pt x="4230" y="9079"/>
                    <a:pt x="5779" y="10398"/>
                  </a:cubicBezTo>
                  <a:cubicBezTo>
                    <a:pt x="7321" y="11726"/>
                    <a:pt x="9082" y="12784"/>
                    <a:pt x="10911" y="13656"/>
                  </a:cubicBezTo>
                  <a:cubicBezTo>
                    <a:pt x="12737" y="14537"/>
                    <a:pt x="14623" y="15278"/>
                    <a:pt x="16509" y="15989"/>
                  </a:cubicBezTo>
                  <a:cubicBezTo>
                    <a:pt x="20242" y="17459"/>
                    <a:pt x="24229" y="18531"/>
                    <a:pt x="27077" y="21223"/>
                  </a:cubicBezTo>
                  <a:cubicBezTo>
                    <a:pt x="28524" y="22521"/>
                    <a:pt x="29700" y="24129"/>
                    <a:pt x="31108" y="25643"/>
                  </a:cubicBezTo>
                  <a:cubicBezTo>
                    <a:pt x="32503" y="27162"/>
                    <a:pt x="34136" y="28505"/>
                    <a:pt x="35898" y="29591"/>
                  </a:cubicBezTo>
                  <a:cubicBezTo>
                    <a:pt x="37652" y="30708"/>
                    <a:pt x="39536" y="31544"/>
                    <a:pt x="41433" y="32329"/>
                  </a:cubicBezTo>
                  <a:cubicBezTo>
                    <a:pt x="42406" y="32669"/>
                    <a:pt x="43351" y="33082"/>
                    <a:pt x="44363" y="33335"/>
                  </a:cubicBezTo>
                  <a:cubicBezTo>
                    <a:pt x="44865" y="33472"/>
                    <a:pt x="45358" y="33634"/>
                    <a:pt x="45870" y="33748"/>
                  </a:cubicBezTo>
                  <a:lnTo>
                    <a:pt x="47415" y="34048"/>
                  </a:lnTo>
                  <a:cubicBezTo>
                    <a:pt x="48332" y="34186"/>
                    <a:pt x="49273" y="34273"/>
                    <a:pt x="50223" y="34273"/>
                  </a:cubicBezTo>
                  <a:cubicBezTo>
                    <a:pt x="51425" y="34273"/>
                    <a:pt x="52641" y="34134"/>
                    <a:pt x="53839" y="33783"/>
                  </a:cubicBezTo>
                  <a:cubicBezTo>
                    <a:pt x="55981" y="33177"/>
                    <a:pt x="57941" y="31785"/>
                    <a:pt x="59263" y="29991"/>
                  </a:cubicBezTo>
                  <a:cubicBezTo>
                    <a:pt x="60606" y="28200"/>
                    <a:pt x="61390" y="26126"/>
                    <a:pt x="61877" y="24062"/>
                  </a:cubicBezTo>
                  <a:cubicBezTo>
                    <a:pt x="62363" y="22029"/>
                    <a:pt x="62592" y="19787"/>
                    <a:pt x="62312" y="17614"/>
                  </a:cubicBezTo>
                  <a:cubicBezTo>
                    <a:pt x="62040" y="15439"/>
                    <a:pt x="61344" y="13311"/>
                    <a:pt x="60270" y="11416"/>
                  </a:cubicBezTo>
                  <a:cubicBezTo>
                    <a:pt x="59749" y="10459"/>
                    <a:pt x="59130" y="9563"/>
                    <a:pt x="58463" y="8705"/>
                  </a:cubicBezTo>
                  <a:cubicBezTo>
                    <a:pt x="58121" y="8282"/>
                    <a:pt x="57766" y="7868"/>
                    <a:pt x="57393" y="7469"/>
                  </a:cubicBezTo>
                  <a:cubicBezTo>
                    <a:pt x="56998" y="7064"/>
                    <a:pt x="56654" y="6704"/>
                    <a:pt x="56149" y="6287"/>
                  </a:cubicBezTo>
                  <a:lnTo>
                    <a:pt x="54260" y="8704"/>
                  </a:lnTo>
                  <a:cubicBezTo>
                    <a:pt x="54539" y="8917"/>
                    <a:pt x="54911" y="9268"/>
                    <a:pt x="55227" y="9574"/>
                  </a:cubicBezTo>
                  <a:cubicBezTo>
                    <a:pt x="55551" y="9900"/>
                    <a:pt x="55862" y="10240"/>
                    <a:pt x="56164" y="10591"/>
                  </a:cubicBezTo>
                  <a:cubicBezTo>
                    <a:pt x="56753" y="11303"/>
                    <a:pt x="57307" y="12049"/>
                    <a:pt x="57774" y="12846"/>
                  </a:cubicBezTo>
                  <a:cubicBezTo>
                    <a:pt x="58737" y="14424"/>
                    <a:pt x="59366" y="16177"/>
                    <a:pt x="59652" y="17983"/>
                  </a:cubicBezTo>
                  <a:cubicBezTo>
                    <a:pt x="59940" y="19800"/>
                    <a:pt x="59826" y="21630"/>
                    <a:pt x="59443" y="23521"/>
                  </a:cubicBezTo>
                  <a:cubicBezTo>
                    <a:pt x="59070" y="25375"/>
                    <a:pt x="58436" y="27168"/>
                    <a:pt x="57399" y="28638"/>
                  </a:cubicBezTo>
                  <a:cubicBezTo>
                    <a:pt x="56372" y="30113"/>
                    <a:pt x="54924" y="31214"/>
                    <a:pt x="53211" y="31768"/>
                  </a:cubicBezTo>
                  <a:cubicBezTo>
                    <a:pt x="52117" y="32130"/>
                    <a:pt x="50939" y="32277"/>
                    <a:pt x="49738" y="32277"/>
                  </a:cubicBezTo>
                  <a:cubicBezTo>
                    <a:pt x="49059" y="32277"/>
                    <a:pt x="48372" y="32230"/>
                    <a:pt x="47688" y="32149"/>
                  </a:cubicBezTo>
                  <a:lnTo>
                    <a:pt x="46264" y="31919"/>
                  </a:lnTo>
                  <a:cubicBezTo>
                    <a:pt x="45790" y="31830"/>
                    <a:pt x="45321" y="31690"/>
                    <a:pt x="44848" y="31578"/>
                  </a:cubicBezTo>
                  <a:cubicBezTo>
                    <a:pt x="43897" y="31376"/>
                    <a:pt x="42979" y="31005"/>
                    <a:pt x="42044" y="30714"/>
                  </a:cubicBezTo>
                  <a:cubicBezTo>
                    <a:pt x="40204" y="30020"/>
                    <a:pt x="38366" y="29274"/>
                    <a:pt x="36690" y="28276"/>
                  </a:cubicBezTo>
                  <a:cubicBezTo>
                    <a:pt x="34996" y="27307"/>
                    <a:pt x="33444" y="26109"/>
                    <a:pt x="32078" y="24716"/>
                  </a:cubicBezTo>
                  <a:cubicBezTo>
                    <a:pt x="30699" y="23330"/>
                    <a:pt x="29432" y="21706"/>
                    <a:pt x="27836" y="20356"/>
                  </a:cubicBezTo>
                  <a:cubicBezTo>
                    <a:pt x="26257" y="18990"/>
                    <a:pt x="24398" y="17982"/>
                    <a:pt x="22485" y="17262"/>
                  </a:cubicBezTo>
                  <a:cubicBezTo>
                    <a:pt x="20583" y="16530"/>
                    <a:pt x="18670" y="15916"/>
                    <a:pt x="16767" y="15267"/>
                  </a:cubicBezTo>
                  <a:cubicBezTo>
                    <a:pt x="14866" y="14618"/>
                    <a:pt x="12979" y="13945"/>
                    <a:pt x="11153" y="13135"/>
                  </a:cubicBezTo>
                  <a:cubicBezTo>
                    <a:pt x="9327" y="12333"/>
                    <a:pt x="7573" y="11353"/>
                    <a:pt x="6022" y="10103"/>
                  </a:cubicBezTo>
                  <a:cubicBezTo>
                    <a:pt x="4462" y="8853"/>
                    <a:pt x="3141" y="7332"/>
                    <a:pt x="2125" y="5611"/>
                  </a:cubicBezTo>
                  <a:cubicBezTo>
                    <a:pt x="1113" y="3876"/>
                    <a:pt x="492" y="1949"/>
                    <a:pt x="0"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2491375" y="4640950"/>
              <a:ext cx="990975" cy="628675"/>
            </a:xfrm>
            <a:custGeom>
              <a:avLst/>
              <a:gdLst/>
              <a:ahLst/>
              <a:cxnLst/>
              <a:rect l="l" t="t" r="r" b="b"/>
              <a:pathLst>
                <a:path w="39639" h="25147" extrusionOk="0">
                  <a:moveTo>
                    <a:pt x="1032" y="0"/>
                  </a:moveTo>
                  <a:lnTo>
                    <a:pt x="0" y="2890"/>
                  </a:lnTo>
                  <a:cubicBezTo>
                    <a:pt x="3618" y="4127"/>
                    <a:pt x="7268" y="5736"/>
                    <a:pt x="10542" y="7760"/>
                  </a:cubicBezTo>
                  <a:cubicBezTo>
                    <a:pt x="12176" y="8782"/>
                    <a:pt x="13738" y="9923"/>
                    <a:pt x="15044" y="11270"/>
                  </a:cubicBezTo>
                  <a:cubicBezTo>
                    <a:pt x="15345" y="11623"/>
                    <a:pt x="15678" y="11958"/>
                    <a:pt x="15958" y="12323"/>
                  </a:cubicBezTo>
                  <a:cubicBezTo>
                    <a:pt x="16216" y="12708"/>
                    <a:pt x="16477" y="13056"/>
                    <a:pt x="16742" y="13472"/>
                  </a:cubicBezTo>
                  <a:cubicBezTo>
                    <a:pt x="17265" y="14347"/>
                    <a:pt x="17820" y="15206"/>
                    <a:pt x="18413" y="16039"/>
                  </a:cubicBezTo>
                  <a:cubicBezTo>
                    <a:pt x="20773" y="19354"/>
                    <a:pt x="23927" y="22270"/>
                    <a:pt x="27752" y="23758"/>
                  </a:cubicBezTo>
                  <a:cubicBezTo>
                    <a:pt x="29645" y="24515"/>
                    <a:pt x="31648" y="24931"/>
                    <a:pt x="33652" y="25086"/>
                  </a:cubicBezTo>
                  <a:cubicBezTo>
                    <a:pt x="34154" y="25128"/>
                    <a:pt x="34655" y="25147"/>
                    <a:pt x="35156" y="25147"/>
                  </a:cubicBezTo>
                  <a:cubicBezTo>
                    <a:pt x="36661" y="25147"/>
                    <a:pt x="38159" y="24979"/>
                    <a:pt x="39639" y="24778"/>
                  </a:cubicBezTo>
                  <a:lnTo>
                    <a:pt x="39639" y="24778"/>
                  </a:lnTo>
                  <a:cubicBezTo>
                    <a:pt x="38639" y="24849"/>
                    <a:pt x="37637" y="24904"/>
                    <a:pt x="36639" y="24904"/>
                  </a:cubicBezTo>
                  <a:cubicBezTo>
                    <a:pt x="35651" y="24904"/>
                    <a:pt x="34667" y="24850"/>
                    <a:pt x="33691" y="24704"/>
                  </a:cubicBezTo>
                  <a:cubicBezTo>
                    <a:pt x="31736" y="24425"/>
                    <a:pt x="29824" y="23894"/>
                    <a:pt x="28060" y="23056"/>
                  </a:cubicBezTo>
                  <a:cubicBezTo>
                    <a:pt x="24499" y="21396"/>
                    <a:pt x="21729" y="18472"/>
                    <a:pt x="19688" y="15183"/>
                  </a:cubicBezTo>
                  <a:cubicBezTo>
                    <a:pt x="19176" y="14357"/>
                    <a:pt x="18701" y="13506"/>
                    <a:pt x="18255" y="12639"/>
                  </a:cubicBezTo>
                  <a:cubicBezTo>
                    <a:pt x="18013" y="12198"/>
                    <a:pt x="17713" y="11721"/>
                    <a:pt x="17439" y="11262"/>
                  </a:cubicBezTo>
                  <a:cubicBezTo>
                    <a:pt x="17141" y="10819"/>
                    <a:pt x="16796" y="10417"/>
                    <a:pt x="16473" y="9993"/>
                  </a:cubicBezTo>
                  <a:cubicBezTo>
                    <a:pt x="15100" y="8381"/>
                    <a:pt x="13493" y="7050"/>
                    <a:pt x="11824" y="5850"/>
                  </a:cubicBezTo>
                  <a:cubicBezTo>
                    <a:pt x="10149" y="4651"/>
                    <a:pt x="8394" y="3594"/>
                    <a:pt x="6596" y="2628"/>
                  </a:cubicBezTo>
                  <a:cubicBezTo>
                    <a:pt x="4785" y="1664"/>
                    <a:pt x="2978" y="793"/>
                    <a:pt x="103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2035550" y="4048050"/>
              <a:ext cx="375650" cy="462950"/>
            </a:xfrm>
            <a:custGeom>
              <a:avLst/>
              <a:gdLst/>
              <a:ahLst/>
              <a:cxnLst/>
              <a:rect l="l" t="t" r="r" b="b"/>
              <a:pathLst>
                <a:path w="15026" h="18518" extrusionOk="0">
                  <a:moveTo>
                    <a:pt x="46" y="0"/>
                  </a:moveTo>
                  <a:lnTo>
                    <a:pt x="46" y="0"/>
                  </a:lnTo>
                  <a:cubicBezTo>
                    <a:pt x="0" y="2124"/>
                    <a:pt x="245" y="4262"/>
                    <a:pt x="738" y="6360"/>
                  </a:cubicBezTo>
                  <a:cubicBezTo>
                    <a:pt x="1244" y="8454"/>
                    <a:pt x="2043" y="10519"/>
                    <a:pt x="3274" y="12386"/>
                  </a:cubicBezTo>
                  <a:cubicBezTo>
                    <a:pt x="4502" y="14247"/>
                    <a:pt x="6231" y="15878"/>
                    <a:pt x="8317" y="16919"/>
                  </a:cubicBezTo>
                  <a:cubicBezTo>
                    <a:pt x="10393" y="17987"/>
                    <a:pt x="12737" y="18436"/>
                    <a:pt x="15025" y="18517"/>
                  </a:cubicBezTo>
                  <a:lnTo>
                    <a:pt x="14940" y="15450"/>
                  </a:lnTo>
                  <a:cubicBezTo>
                    <a:pt x="14459" y="15490"/>
                    <a:pt x="13976" y="15512"/>
                    <a:pt x="13494" y="15512"/>
                  </a:cubicBezTo>
                  <a:cubicBezTo>
                    <a:pt x="12041" y="15512"/>
                    <a:pt x="10599" y="15312"/>
                    <a:pt x="9245" y="14812"/>
                  </a:cubicBezTo>
                  <a:cubicBezTo>
                    <a:pt x="7436" y="14170"/>
                    <a:pt x="5804" y="12995"/>
                    <a:pt x="4502" y="11465"/>
                  </a:cubicBezTo>
                  <a:cubicBezTo>
                    <a:pt x="3200" y="9932"/>
                    <a:pt x="2201" y="8090"/>
                    <a:pt x="1473" y="6137"/>
                  </a:cubicBezTo>
                  <a:cubicBezTo>
                    <a:pt x="754" y="4177"/>
                    <a:pt x="256" y="2110"/>
                    <a:pt x="46"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2321600" y="3787150"/>
              <a:ext cx="697275" cy="825700"/>
            </a:xfrm>
            <a:custGeom>
              <a:avLst/>
              <a:gdLst/>
              <a:ahLst/>
              <a:cxnLst/>
              <a:rect l="l" t="t" r="r" b="b"/>
              <a:pathLst>
                <a:path w="27891" h="33028" extrusionOk="0">
                  <a:moveTo>
                    <a:pt x="7223" y="1"/>
                  </a:moveTo>
                  <a:cubicBezTo>
                    <a:pt x="4761" y="3925"/>
                    <a:pt x="2849" y="8183"/>
                    <a:pt x="1506" y="12673"/>
                  </a:cubicBezTo>
                  <a:cubicBezTo>
                    <a:pt x="821" y="14918"/>
                    <a:pt x="338" y="17249"/>
                    <a:pt x="142" y="19666"/>
                  </a:cubicBezTo>
                  <a:cubicBezTo>
                    <a:pt x="1" y="22071"/>
                    <a:pt x="72" y="24662"/>
                    <a:pt x="1320" y="27151"/>
                  </a:cubicBezTo>
                  <a:cubicBezTo>
                    <a:pt x="1399" y="27306"/>
                    <a:pt x="1475" y="27459"/>
                    <a:pt x="1559" y="27609"/>
                  </a:cubicBezTo>
                  <a:lnTo>
                    <a:pt x="1855" y="28046"/>
                  </a:lnTo>
                  <a:cubicBezTo>
                    <a:pt x="2049" y="28341"/>
                    <a:pt x="2255" y="28625"/>
                    <a:pt x="2511" y="28880"/>
                  </a:cubicBezTo>
                  <a:cubicBezTo>
                    <a:pt x="2754" y="29143"/>
                    <a:pt x="2989" y="29412"/>
                    <a:pt x="3281" y="29624"/>
                  </a:cubicBezTo>
                  <a:cubicBezTo>
                    <a:pt x="3558" y="29833"/>
                    <a:pt x="3851" y="30105"/>
                    <a:pt x="4118" y="30238"/>
                  </a:cubicBezTo>
                  <a:cubicBezTo>
                    <a:pt x="4671" y="30550"/>
                    <a:pt x="5192" y="30895"/>
                    <a:pt x="5775" y="31170"/>
                  </a:cubicBezTo>
                  <a:lnTo>
                    <a:pt x="6678" y="31549"/>
                  </a:lnTo>
                  <a:lnTo>
                    <a:pt x="7129" y="31735"/>
                  </a:lnTo>
                  <a:cubicBezTo>
                    <a:pt x="7288" y="31782"/>
                    <a:pt x="7453" y="31819"/>
                    <a:pt x="7615" y="31861"/>
                  </a:cubicBezTo>
                  <a:lnTo>
                    <a:pt x="8589" y="32096"/>
                  </a:lnTo>
                  <a:cubicBezTo>
                    <a:pt x="8920" y="32148"/>
                    <a:pt x="9258" y="32166"/>
                    <a:pt x="9590" y="32198"/>
                  </a:cubicBezTo>
                  <a:lnTo>
                    <a:pt x="10091" y="32237"/>
                  </a:lnTo>
                  <a:lnTo>
                    <a:pt x="10584" y="32212"/>
                  </a:lnTo>
                  <a:cubicBezTo>
                    <a:pt x="10909" y="32188"/>
                    <a:pt x="11246" y="32188"/>
                    <a:pt x="11557" y="32138"/>
                  </a:cubicBezTo>
                  <a:cubicBezTo>
                    <a:pt x="12834" y="31972"/>
                    <a:pt x="13956" y="31637"/>
                    <a:pt x="15044" y="31361"/>
                  </a:cubicBezTo>
                  <a:cubicBezTo>
                    <a:pt x="16447" y="31007"/>
                    <a:pt x="17828" y="30782"/>
                    <a:pt x="19228" y="30782"/>
                  </a:cubicBezTo>
                  <a:cubicBezTo>
                    <a:pt x="19958" y="30782"/>
                    <a:pt x="20694" y="30843"/>
                    <a:pt x="21439" y="30979"/>
                  </a:cubicBezTo>
                  <a:cubicBezTo>
                    <a:pt x="23617" y="31324"/>
                    <a:pt x="25732" y="32182"/>
                    <a:pt x="27891" y="33028"/>
                  </a:cubicBezTo>
                  <a:cubicBezTo>
                    <a:pt x="26078" y="31598"/>
                    <a:pt x="24088" y="30329"/>
                    <a:pt x="21811" y="29518"/>
                  </a:cubicBezTo>
                  <a:cubicBezTo>
                    <a:pt x="21232" y="29358"/>
                    <a:pt x="20651" y="29172"/>
                    <a:pt x="20054" y="29047"/>
                  </a:cubicBezTo>
                  <a:cubicBezTo>
                    <a:pt x="19450" y="28970"/>
                    <a:pt x="18842" y="28817"/>
                    <a:pt x="18227" y="28807"/>
                  </a:cubicBezTo>
                  <a:cubicBezTo>
                    <a:pt x="17914" y="28788"/>
                    <a:pt x="17601" y="28776"/>
                    <a:pt x="17289" y="28776"/>
                  </a:cubicBezTo>
                  <a:cubicBezTo>
                    <a:pt x="16984" y="28776"/>
                    <a:pt x="16681" y="28788"/>
                    <a:pt x="16382" y="28817"/>
                  </a:cubicBezTo>
                  <a:cubicBezTo>
                    <a:pt x="15762" y="28843"/>
                    <a:pt x="15178" y="28937"/>
                    <a:pt x="14582" y="29011"/>
                  </a:cubicBezTo>
                  <a:cubicBezTo>
                    <a:pt x="13421" y="29175"/>
                    <a:pt x="12310" y="29381"/>
                    <a:pt x="11303" y="29444"/>
                  </a:cubicBezTo>
                  <a:cubicBezTo>
                    <a:pt x="11226" y="29451"/>
                    <a:pt x="11151" y="29453"/>
                    <a:pt x="11076" y="29453"/>
                  </a:cubicBezTo>
                  <a:cubicBezTo>
                    <a:pt x="10918" y="29453"/>
                    <a:pt x="10764" y="29442"/>
                    <a:pt x="10606" y="29442"/>
                  </a:cubicBezTo>
                  <a:cubicBezTo>
                    <a:pt x="10591" y="29442"/>
                    <a:pt x="10575" y="29442"/>
                    <a:pt x="10560" y="29443"/>
                  </a:cubicBezTo>
                  <a:lnTo>
                    <a:pt x="10193" y="29441"/>
                  </a:lnTo>
                  <a:lnTo>
                    <a:pt x="9839" y="29389"/>
                  </a:lnTo>
                  <a:cubicBezTo>
                    <a:pt x="9604" y="29350"/>
                    <a:pt x="9366" y="29330"/>
                    <a:pt x="9135" y="29282"/>
                  </a:cubicBezTo>
                  <a:lnTo>
                    <a:pt x="8449" y="29072"/>
                  </a:lnTo>
                  <a:lnTo>
                    <a:pt x="8106" y="28968"/>
                  </a:lnTo>
                  <a:lnTo>
                    <a:pt x="7769" y="28810"/>
                  </a:lnTo>
                  <a:lnTo>
                    <a:pt x="7096" y="28503"/>
                  </a:lnTo>
                  <a:cubicBezTo>
                    <a:pt x="6651" y="28277"/>
                    <a:pt x="6223" y="27967"/>
                    <a:pt x="5784" y="27707"/>
                  </a:cubicBezTo>
                  <a:cubicBezTo>
                    <a:pt x="5007" y="27194"/>
                    <a:pt x="4472" y="26571"/>
                    <a:pt x="4047" y="25745"/>
                  </a:cubicBezTo>
                  <a:cubicBezTo>
                    <a:pt x="3189" y="24116"/>
                    <a:pt x="3003" y="21948"/>
                    <a:pt x="3044" y="19813"/>
                  </a:cubicBezTo>
                  <a:cubicBezTo>
                    <a:pt x="3107" y="17651"/>
                    <a:pt x="3419" y="15444"/>
                    <a:pt x="3826" y="13239"/>
                  </a:cubicBezTo>
                  <a:cubicBezTo>
                    <a:pt x="4683" y="8828"/>
                    <a:pt x="5924" y="4433"/>
                    <a:pt x="7223"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2491350" y="4125950"/>
              <a:ext cx="709950" cy="528400"/>
            </a:xfrm>
            <a:custGeom>
              <a:avLst/>
              <a:gdLst/>
              <a:ahLst/>
              <a:cxnLst/>
              <a:rect l="l" t="t" r="r" b="b"/>
              <a:pathLst>
                <a:path w="28398" h="21136" extrusionOk="0">
                  <a:moveTo>
                    <a:pt x="667" y="0"/>
                  </a:moveTo>
                  <a:cubicBezTo>
                    <a:pt x="5" y="1514"/>
                    <a:pt x="0" y="3362"/>
                    <a:pt x="662" y="5040"/>
                  </a:cubicBezTo>
                  <a:cubicBezTo>
                    <a:pt x="1333" y="6725"/>
                    <a:pt x="2700" y="8132"/>
                    <a:pt x="4253" y="9005"/>
                  </a:cubicBezTo>
                  <a:cubicBezTo>
                    <a:pt x="4633" y="9256"/>
                    <a:pt x="5043" y="9405"/>
                    <a:pt x="5440" y="9609"/>
                  </a:cubicBezTo>
                  <a:lnTo>
                    <a:pt x="6046" y="9887"/>
                  </a:lnTo>
                  <a:lnTo>
                    <a:pt x="6666" y="10093"/>
                  </a:lnTo>
                  <a:cubicBezTo>
                    <a:pt x="7081" y="10227"/>
                    <a:pt x="7494" y="10372"/>
                    <a:pt x="7914" y="10492"/>
                  </a:cubicBezTo>
                  <a:lnTo>
                    <a:pt x="9175" y="10754"/>
                  </a:lnTo>
                  <a:cubicBezTo>
                    <a:pt x="10044" y="10945"/>
                    <a:pt x="10803" y="11036"/>
                    <a:pt x="11594" y="11165"/>
                  </a:cubicBezTo>
                  <a:lnTo>
                    <a:pt x="13942" y="11532"/>
                  </a:lnTo>
                  <a:cubicBezTo>
                    <a:pt x="17031" y="12076"/>
                    <a:pt x="20106" y="12590"/>
                    <a:pt x="22539" y="14096"/>
                  </a:cubicBezTo>
                  <a:cubicBezTo>
                    <a:pt x="25023" y="15555"/>
                    <a:pt x="26693" y="18347"/>
                    <a:pt x="28398" y="21135"/>
                  </a:cubicBezTo>
                  <a:cubicBezTo>
                    <a:pt x="28158" y="19509"/>
                    <a:pt x="27725" y="17916"/>
                    <a:pt x="27062" y="16353"/>
                  </a:cubicBezTo>
                  <a:cubicBezTo>
                    <a:pt x="26375" y="14816"/>
                    <a:pt x="25365" y="13301"/>
                    <a:pt x="23968" y="12153"/>
                  </a:cubicBezTo>
                  <a:cubicBezTo>
                    <a:pt x="22587" y="10990"/>
                    <a:pt x="20948" y="10221"/>
                    <a:pt x="19331" y="9666"/>
                  </a:cubicBezTo>
                  <a:cubicBezTo>
                    <a:pt x="17702" y="9125"/>
                    <a:pt x="16067" y="8793"/>
                    <a:pt x="14439" y="8505"/>
                  </a:cubicBezTo>
                  <a:cubicBezTo>
                    <a:pt x="13627" y="8394"/>
                    <a:pt x="12812" y="8258"/>
                    <a:pt x="12003" y="8168"/>
                  </a:cubicBezTo>
                  <a:cubicBezTo>
                    <a:pt x="11199" y="8079"/>
                    <a:pt x="10356" y="7993"/>
                    <a:pt x="9639" y="7887"/>
                  </a:cubicBezTo>
                  <a:lnTo>
                    <a:pt x="8516" y="7744"/>
                  </a:lnTo>
                  <a:lnTo>
                    <a:pt x="7433" y="7507"/>
                  </a:lnTo>
                  <a:lnTo>
                    <a:pt x="6887" y="7390"/>
                  </a:lnTo>
                  <a:lnTo>
                    <a:pt x="6372" y="7219"/>
                  </a:lnTo>
                  <a:cubicBezTo>
                    <a:pt x="6035" y="7097"/>
                    <a:pt x="5661" y="7021"/>
                    <a:pt x="5345" y="6863"/>
                  </a:cubicBezTo>
                  <a:cubicBezTo>
                    <a:pt x="4007" y="6330"/>
                    <a:pt x="2803" y="5530"/>
                    <a:pt x="1985" y="4339"/>
                  </a:cubicBezTo>
                  <a:cubicBezTo>
                    <a:pt x="1127" y="3178"/>
                    <a:pt x="672" y="1637"/>
                    <a:pt x="667"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2063850" y="3442925"/>
              <a:ext cx="281050" cy="543750"/>
            </a:xfrm>
            <a:custGeom>
              <a:avLst/>
              <a:gdLst/>
              <a:ahLst/>
              <a:cxnLst/>
              <a:rect l="l" t="t" r="r" b="b"/>
              <a:pathLst>
                <a:path w="11242" h="21750" extrusionOk="0">
                  <a:moveTo>
                    <a:pt x="10706" y="1"/>
                  </a:moveTo>
                  <a:cubicBezTo>
                    <a:pt x="8285" y="575"/>
                    <a:pt x="5884" y="1562"/>
                    <a:pt x="3926" y="3226"/>
                  </a:cubicBezTo>
                  <a:cubicBezTo>
                    <a:pt x="1975" y="4862"/>
                    <a:pt x="550" y="7236"/>
                    <a:pt x="297" y="9758"/>
                  </a:cubicBezTo>
                  <a:cubicBezTo>
                    <a:pt x="1" y="12274"/>
                    <a:pt x="736" y="14744"/>
                    <a:pt x="1992" y="16755"/>
                  </a:cubicBezTo>
                  <a:cubicBezTo>
                    <a:pt x="3246" y="18789"/>
                    <a:pt x="4988" y="20416"/>
                    <a:pt x="6872" y="21750"/>
                  </a:cubicBezTo>
                  <a:cubicBezTo>
                    <a:pt x="5144" y="20216"/>
                    <a:pt x="3628" y="18429"/>
                    <a:pt x="2665" y="16388"/>
                  </a:cubicBezTo>
                  <a:cubicBezTo>
                    <a:pt x="1691" y="14366"/>
                    <a:pt x="1324" y="12078"/>
                    <a:pt x="1810" y="10014"/>
                  </a:cubicBezTo>
                  <a:cubicBezTo>
                    <a:pt x="2261" y="7935"/>
                    <a:pt x="3612" y="6201"/>
                    <a:pt x="5327" y="5052"/>
                  </a:cubicBezTo>
                  <a:cubicBezTo>
                    <a:pt x="7053" y="3888"/>
                    <a:pt x="9131" y="3282"/>
                    <a:pt x="11241" y="3022"/>
                  </a:cubicBezTo>
                  <a:lnTo>
                    <a:pt x="10706" y="1"/>
                  </a:ln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827150" y="2311825"/>
              <a:ext cx="444675" cy="300125"/>
            </a:xfrm>
            <a:custGeom>
              <a:avLst/>
              <a:gdLst/>
              <a:ahLst/>
              <a:cxnLst/>
              <a:rect l="l" t="t" r="r" b="b"/>
              <a:pathLst>
                <a:path w="17787" h="12005" extrusionOk="0">
                  <a:moveTo>
                    <a:pt x="8950" y="1"/>
                  </a:moveTo>
                  <a:cubicBezTo>
                    <a:pt x="7824" y="1"/>
                    <a:pt x="6682" y="158"/>
                    <a:pt x="5557" y="566"/>
                  </a:cubicBezTo>
                  <a:cubicBezTo>
                    <a:pt x="4496" y="956"/>
                    <a:pt x="3488" y="1612"/>
                    <a:pt x="2693" y="2479"/>
                  </a:cubicBezTo>
                  <a:cubicBezTo>
                    <a:pt x="1879" y="3339"/>
                    <a:pt x="1339" y="4396"/>
                    <a:pt x="940" y="5459"/>
                  </a:cubicBezTo>
                  <a:cubicBezTo>
                    <a:pt x="163" y="7613"/>
                    <a:pt x="0" y="9850"/>
                    <a:pt x="50" y="12005"/>
                  </a:cubicBezTo>
                  <a:lnTo>
                    <a:pt x="3109" y="11745"/>
                  </a:lnTo>
                  <a:cubicBezTo>
                    <a:pt x="2819" y="9839"/>
                    <a:pt x="2741" y="7908"/>
                    <a:pt x="3141" y="6134"/>
                  </a:cubicBezTo>
                  <a:cubicBezTo>
                    <a:pt x="3349" y="5257"/>
                    <a:pt x="3655" y="4402"/>
                    <a:pt x="4174" y="3698"/>
                  </a:cubicBezTo>
                  <a:cubicBezTo>
                    <a:pt x="4679" y="2986"/>
                    <a:pt x="5360" y="2396"/>
                    <a:pt x="6173" y="1972"/>
                  </a:cubicBezTo>
                  <a:cubicBezTo>
                    <a:pt x="7488" y="1286"/>
                    <a:pt x="9067" y="1034"/>
                    <a:pt x="10668" y="1034"/>
                  </a:cubicBezTo>
                  <a:cubicBezTo>
                    <a:pt x="11059" y="1034"/>
                    <a:pt x="11452" y="1049"/>
                    <a:pt x="11842" y="1076"/>
                  </a:cubicBezTo>
                  <a:cubicBezTo>
                    <a:pt x="13844" y="1227"/>
                    <a:pt x="15854" y="1664"/>
                    <a:pt x="17786" y="2335"/>
                  </a:cubicBezTo>
                  <a:cubicBezTo>
                    <a:pt x="15948" y="1428"/>
                    <a:pt x="13992" y="731"/>
                    <a:pt x="11945" y="316"/>
                  </a:cubicBezTo>
                  <a:cubicBezTo>
                    <a:pt x="10976" y="130"/>
                    <a:pt x="9970" y="1"/>
                    <a:pt x="8950"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3700550" y="644000"/>
              <a:ext cx="93325" cy="293000"/>
            </a:xfrm>
            <a:custGeom>
              <a:avLst/>
              <a:gdLst/>
              <a:ahLst/>
              <a:cxnLst/>
              <a:rect l="l" t="t" r="r" b="b"/>
              <a:pathLst>
                <a:path w="3733" h="11720" extrusionOk="0">
                  <a:moveTo>
                    <a:pt x="119" y="1"/>
                  </a:moveTo>
                  <a:lnTo>
                    <a:pt x="1" y="141"/>
                  </a:lnTo>
                  <a:cubicBezTo>
                    <a:pt x="668" y="959"/>
                    <a:pt x="1215" y="1871"/>
                    <a:pt x="1556" y="2831"/>
                  </a:cubicBezTo>
                  <a:cubicBezTo>
                    <a:pt x="1911" y="3784"/>
                    <a:pt x="2091" y="4775"/>
                    <a:pt x="2051" y="5742"/>
                  </a:cubicBezTo>
                  <a:cubicBezTo>
                    <a:pt x="2065" y="5982"/>
                    <a:pt x="2005" y="6223"/>
                    <a:pt x="1966" y="6459"/>
                  </a:cubicBezTo>
                  <a:cubicBezTo>
                    <a:pt x="1927" y="6697"/>
                    <a:pt x="1888" y="6930"/>
                    <a:pt x="1799" y="7157"/>
                  </a:cubicBezTo>
                  <a:cubicBezTo>
                    <a:pt x="1726" y="7386"/>
                    <a:pt x="1670" y="7613"/>
                    <a:pt x="1621" y="7845"/>
                  </a:cubicBezTo>
                  <a:cubicBezTo>
                    <a:pt x="1543" y="8070"/>
                    <a:pt x="1484" y="8301"/>
                    <a:pt x="1430" y="8537"/>
                  </a:cubicBezTo>
                  <a:cubicBezTo>
                    <a:pt x="1395" y="8779"/>
                    <a:pt x="1330" y="9014"/>
                    <a:pt x="1255" y="9252"/>
                  </a:cubicBezTo>
                  <a:cubicBezTo>
                    <a:pt x="1198" y="9497"/>
                    <a:pt x="1123" y="9737"/>
                    <a:pt x="1079" y="9999"/>
                  </a:cubicBezTo>
                  <a:cubicBezTo>
                    <a:pt x="941" y="10498"/>
                    <a:pt x="786" y="11007"/>
                    <a:pt x="720" y="11611"/>
                  </a:cubicBezTo>
                  <a:lnTo>
                    <a:pt x="870" y="11720"/>
                  </a:lnTo>
                  <a:cubicBezTo>
                    <a:pt x="1369" y="11419"/>
                    <a:pt x="1822" y="11048"/>
                    <a:pt x="2216" y="10619"/>
                  </a:cubicBezTo>
                  <a:cubicBezTo>
                    <a:pt x="2404" y="10399"/>
                    <a:pt x="2562" y="10158"/>
                    <a:pt x="2736" y="9921"/>
                  </a:cubicBezTo>
                  <a:lnTo>
                    <a:pt x="2980" y="9555"/>
                  </a:lnTo>
                  <a:cubicBezTo>
                    <a:pt x="3046" y="9425"/>
                    <a:pt x="3103" y="9289"/>
                    <a:pt x="3166" y="9156"/>
                  </a:cubicBezTo>
                  <a:cubicBezTo>
                    <a:pt x="3732" y="8096"/>
                    <a:pt x="3639" y="6808"/>
                    <a:pt x="3522" y="5662"/>
                  </a:cubicBezTo>
                  <a:cubicBezTo>
                    <a:pt x="3472" y="5372"/>
                    <a:pt x="3444" y="5080"/>
                    <a:pt x="3373" y="4797"/>
                  </a:cubicBezTo>
                  <a:lnTo>
                    <a:pt x="3133" y="3960"/>
                  </a:lnTo>
                  <a:lnTo>
                    <a:pt x="2791" y="3168"/>
                  </a:lnTo>
                  <a:cubicBezTo>
                    <a:pt x="2663" y="2912"/>
                    <a:pt x="2517" y="2667"/>
                    <a:pt x="2381" y="2420"/>
                  </a:cubicBezTo>
                  <a:cubicBezTo>
                    <a:pt x="1767" y="1470"/>
                    <a:pt x="1021" y="635"/>
                    <a:pt x="119" y="1"/>
                  </a:cubicBezTo>
                  <a:close/>
                </a:path>
              </a:pathLst>
            </a:custGeom>
            <a:solidFill>
              <a:srgbClr val="CF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50" y="1392865"/>
            <a:ext cx="3283056" cy="3233751"/>
          </a:xfrm>
          <a:prstGeom prst="rect">
            <a:avLst/>
          </a:prstGeom>
        </p:spPr>
        <p:txBody>
          <a:bodyPr spcFirstLastPara="1" wrap="square" lIns="91425" tIns="91425" rIns="91425" bIns="91425" anchor="t" anchorCtr="0">
            <a:noAutofit/>
          </a:bodyPr>
          <a:lstStyle/>
          <a:p>
            <a:pPr marL="285750" indent="-285750">
              <a:spcBef>
                <a:spcPts val="500"/>
              </a:spcBef>
              <a:buSzPts val="1100"/>
            </a:pPr>
            <a:r>
              <a:rPr lang="it-IT" dirty="0" err="1"/>
              <a:t>Endorses</a:t>
            </a:r>
            <a:r>
              <a:rPr lang="it-IT" dirty="0"/>
              <a:t> </a:t>
            </a:r>
            <a:r>
              <a:rPr lang="it-IT" dirty="0" err="1"/>
              <a:t>autonomy</a:t>
            </a:r>
            <a:r>
              <a:rPr lang="it-IT" dirty="0"/>
              <a:t> of the agent</a:t>
            </a:r>
          </a:p>
          <a:p>
            <a:pPr marL="285750" indent="-285750">
              <a:spcBef>
                <a:spcPts val="500"/>
              </a:spcBef>
              <a:spcAft>
                <a:spcPts val="400"/>
              </a:spcAft>
              <a:buSzPts val="1100"/>
            </a:pPr>
            <a:r>
              <a:rPr lang="it-IT" dirty="0" err="1"/>
              <a:t>Flexible</a:t>
            </a:r>
            <a:r>
              <a:rPr lang="it-IT" dirty="0"/>
              <a:t>, </a:t>
            </a:r>
            <a:r>
              <a:rPr lang="it-IT" dirty="0" err="1"/>
              <a:t>allowing</a:t>
            </a:r>
            <a:r>
              <a:rPr lang="it-IT" dirty="0"/>
              <a:t> the agent to </a:t>
            </a:r>
            <a:r>
              <a:rPr lang="it-IT" dirty="0" err="1"/>
              <a:t>deal</a:t>
            </a:r>
            <a:r>
              <a:rPr lang="it-IT" dirty="0"/>
              <a:t> with </a:t>
            </a:r>
            <a:r>
              <a:rPr lang="it-IT" dirty="0" err="1"/>
              <a:t>evolving</a:t>
            </a:r>
            <a:r>
              <a:rPr lang="it-IT" dirty="0"/>
              <a:t> situations</a:t>
            </a:r>
          </a:p>
          <a:p>
            <a:pPr marL="742950" lvl="1" indent="-285750">
              <a:spcBef>
                <a:spcPts val="500"/>
              </a:spcBef>
              <a:spcAft>
                <a:spcPts val="400"/>
              </a:spcAft>
              <a:buSzPts val="1100"/>
            </a:pPr>
            <a:r>
              <a:rPr lang="it-IT" dirty="0"/>
              <a:t>Escape </a:t>
            </a:r>
            <a:r>
              <a:rPr lang="it-IT" dirty="0" err="1"/>
              <a:t>when</a:t>
            </a:r>
            <a:r>
              <a:rPr lang="it-IT" dirty="0"/>
              <a:t> in </a:t>
            </a:r>
            <a:r>
              <a:rPr lang="it-IT" dirty="0" err="1"/>
              <a:t>danger</a:t>
            </a:r>
            <a:r>
              <a:rPr lang="it-IT" dirty="0"/>
              <a:t>, </a:t>
            </a:r>
            <a:r>
              <a:rPr lang="it-IT" dirty="0" err="1"/>
              <a:t>eat</a:t>
            </a:r>
            <a:r>
              <a:rPr lang="it-IT" dirty="0"/>
              <a:t> </a:t>
            </a:r>
            <a:r>
              <a:rPr lang="it-IT" dirty="0" err="1"/>
              <a:t>pills</a:t>
            </a:r>
            <a:r>
              <a:rPr lang="it-IT" dirty="0"/>
              <a:t> </a:t>
            </a:r>
            <a:r>
              <a:rPr lang="it-IT" dirty="0" err="1"/>
              <a:t>when</a:t>
            </a:r>
            <a:r>
              <a:rPr lang="it-IT" dirty="0"/>
              <a:t> </a:t>
            </a:r>
            <a:r>
              <a:rPr lang="it-IT" dirty="0" err="1"/>
              <a:t>safe</a:t>
            </a:r>
            <a:r>
              <a:rPr lang="it-IT" dirty="0"/>
              <a:t>, </a:t>
            </a:r>
            <a:r>
              <a:rPr lang="it-IT" dirty="0" err="1"/>
              <a:t>eat</a:t>
            </a:r>
            <a:r>
              <a:rPr lang="it-IT" dirty="0"/>
              <a:t> ghosts…</a:t>
            </a:r>
          </a:p>
          <a:p>
            <a:pPr marL="285750" indent="-285750">
              <a:spcBef>
                <a:spcPts val="500"/>
              </a:spcBef>
              <a:buSzPts val="1100"/>
            </a:pPr>
            <a:r>
              <a:rPr lang="it-IT" dirty="0"/>
              <a:t>Must </a:t>
            </a:r>
            <a:r>
              <a:rPr lang="it-IT" dirty="0" err="1"/>
              <a:t>have</a:t>
            </a:r>
            <a:r>
              <a:rPr lang="it-IT" dirty="0"/>
              <a:t> an appropriate </a:t>
            </a:r>
            <a:r>
              <a:rPr lang="it-IT" dirty="0" err="1"/>
              <a:t>mesure</a:t>
            </a:r>
            <a:r>
              <a:rPr lang="it-IT" dirty="0"/>
              <a:t> of </a:t>
            </a:r>
            <a:r>
              <a:rPr lang="it-IT" dirty="0" err="1"/>
              <a:t>satisfaction</a:t>
            </a:r>
            <a:endParaRPr lang="it-IT" dirty="0"/>
          </a:p>
          <a:p>
            <a:pPr marL="742950" lvl="1" indent="-285750">
              <a:spcBef>
                <a:spcPts val="500"/>
              </a:spcBef>
              <a:buSzPts val="1100"/>
            </a:pPr>
            <a:r>
              <a:rPr lang="it-IT" dirty="0"/>
              <a:t>Sophisticated utility </a:t>
            </a:r>
            <a:r>
              <a:rPr lang="it-IT" dirty="0" err="1"/>
              <a:t>function</a:t>
            </a:r>
            <a:endParaRPr dirty="0"/>
          </a:p>
          <a:p>
            <a:pPr marL="0" lvl="0" indent="0" algn="l" rtl="0">
              <a:spcBef>
                <a:spcPts val="1600"/>
              </a:spcBef>
              <a:spcAft>
                <a:spcPts val="1600"/>
              </a:spcAft>
              <a:buNone/>
            </a:pPr>
            <a:endParaRPr dirty="0"/>
          </a:p>
        </p:txBody>
      </p:sp>
      <p:sp>
        <p:nvSpPr>
          <p:cNvPr id="598" name="Google Shape;598;p3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based agent</a:t>
            </a:r>
            <a:r>
              <a:rPr lang="en" dirty="0">
                <a:solidFill>
                  <a:schemeClr val="dk1"/>
                </a:solidFill>
              </a:rPr>
              <a:t>.</a:t>
            </a:r>
            <a:endParaRPr dirty="0">
              <a:solidFill>
                <a:schemeClr val="dk1"/>
              </a:solidFill>
            </a:endParaRPr>
          </a:p>
        </p:txBody>
      </p:sp>
      <p:pic>
        <p:nvPicPr>
          <p:cNvPr id="1028" name="Picture 4" descr="Pacman Pixel Art 1299*1399 transprent Png Free Download - Yellow ...">
            <a:extLst>
              <a:ext uri="{FF2B5EF4-FFF2-40B4-BE49-F238E27FC236}">
                <a16:creationId xmlns:a16="http://schemas.microsoft.com/office/drawing/2014/main" id="{6484C655-386B-460F-938C-FE96B8A0F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274" y="2797874"/>
            <a:ext cx="692337" cy="746827"/>
          </a:xfrm>
          <a:prstGeom prst="rect">
            <a:avLst/>
          </a:prstGeom>
          <a:noFill/>
          <a:extLst>
            <a:ext uri="{909E8E84-426E-40DD-AFC4-6F175D3DCCD1}">
              <a14:hiddenFill xmlns:a14="http://schemas.microsoft.com/office/drawing/2010/main">
                <a:solidFill>
                  <a:srgbClr val="FFFFFF"/>
                </a:solidFill>
              </a14:hiddenFill>
            </a:ext>
          </a:extLst>
        </p:spPr>
      </p:pic>
      <p:sp>
        <p:nvSpPr>
          <p:cNvPr id="2" name="Nuvola 1">
            <a:extLst>
              <a:ext uri="{FF2B5EF4-FFF2-40B4-BE49-F238E27FC236}">
                <a16:creationId xmlns:a16="http://schemas.microsoft.com/office/drawing/2014/main" id="{9D51EDF9-D631-4CD2-BE78-6D44E0B2E23A}"/>
              </a:ext>
            </a:extLst>
          </p:cNvPr>
          <p:cNvSpPr/>
          <p:nvPr/>
        </p:nvSpPr>
        <p:spPr>
          <a:xfrm>
            <a:off x="6340443" y="1705816"/>
            <a:ext cx="1923857" cy="1098177"/>
          </a:xfrm>
          <a:prstGeom prst="clou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To </a:t>
            </a:r>
            <a:r>
              <a:rPr lang="it-IT" sz="1200" dirty="0" err="1">
                <a:solidFill>
                  <a:schemeClr val="tx1"/>
                </a:solidFill>
              </a:rPr>
              <a:t>pill</a:t>
            </a:r>
            <a:r>
              <a:rPr lang="it-IT" sz="1200" dirty="0">
                <a:solidFill>
                  <a:schemeClr val="tx1"/>
                </a:solidFill>
              </a:rPr>
              <a:t> or </a:t>
            </a:r>
            <a:r>
              <a:rPr lang="it-IT" sz="1200" dirty="0" err="1">
                <a:solidFill>
                  <a:schemeClr val="tx1"/>
                </a:solidFill>
              </a:rPr>
              <a:t>not</a:t>
            </a:r>
            <a:r>
              <a:rPr lang="it-IT" sz="1200" dirty="0">
                <a:solidFill>
                  <a:schemeClr val="tx1"/>
                </a:solidFill>
              </a:rPr>
              <a:t> to </a:t>
            </a:r>
            <a:r>
              <a:rPr lang="it-IT" sz="1200" dirty="0" err="1">
                <a:solidFill>
                  <a:schemeClr val="tx1"/>
                </a:solidFill>
              </a:rPr>
              <a:t>pill</a:t>
            </a:r>
            <a:r>
              <a:rPr lang="it-IT" sz="1200" dirty="0">
                <a:solidFill>
                  <a:schemeClr val="tx1"/>
                </a:solidFill>
              </a:rPr>
              <a:t>, </a:t>
            </a:r>
            <a:r>
              <a:rPr lang="it-IT" sz="1200" dirty="0" err="1">
                <a:solidFill>
                  <a:schemeClr val="tx1"/>
                </a:solidFill>
              </a:rPr>
              <a:t>that</a:t>
            </a:r>
            <a:r>
              <a:rPr lang="it-IT" sz="1200" dirty="0">
                <a:solidFill>
                  <a:schemeClr val="tx1"/>
                </a:solidFill>
              </a:rPr>
              <a:t> </a:t>
            </a:r>
            <a:r>
              <a:rPr lang="it-IT" sz="1200" dirty="0" err="1">
                <a:solidFill>
                  <a:schemeClr val="tx1"/>
                </a:solidFill>
              </a:rPr>
              <a:t>is</a:t>
            </a:r>
            <a:r>
              <a:rPr lang="it-IT" sz="1200" dirty="0">
                <a:solidFill>
                  <a:schemeClr val="tx1"/>
                </a:solidFill>
              </a:rPr>
              <a:t> the </a:t>
            </a:r>
            <a:r>
              <a:rPr lang="it-IT" sz="1200" dirty="0" err="1">
                <a:solidFill>
                  <a:schemeClr val="tx1"/>
                </a:solidFill>
              </a:rPr>
              <a:t>question</a:t>
            </a:r>
            <a:r>
              <a:rPr lang="it-IT" sz="1200" dirty="0">
                <a:solidFill>
                  <a:schemeClr val="tx1"/>
                </a:solidFill>
              </a:rPr>
              <a:t>…</a:t>
            </a:r>
            <a:endParaRPr lang="en-GB" sz="1200" dirty="0">
              <a:solidFill>
                <a:schemeClr val="tx1"/>
              </a:solidFill>
            </a:endParaRPr>
          </a:p>
        </p:txBody>
      </p:sp>
      <p:sp>
        <p:nvSpPr>
          <p:cNvPr id="3" name="Ovale 2">
            <a:extLst>
              <a:ext uri="{FF2B5EF4-FFF2-40B4-BE49-F238E27FC236}">
                <a16:creationId xmlns:a16="http://schemas.microsoft.com/office/drawing/2014/main" id="{CB656F74-CC57-4D82-A4A5-DE21C6FA193F}"/>
              </a:ext>
            </a:extLst>
          </p:cNvPr>
          <p:cNvSpPr/>
          <p:nvPr/>
        </p:nvSpPr>
        <p:spPr>
          <a:xfrm>
            <a:off x="6900530" y="3112809"/>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33434ED9-DBDA-4F66-9467-C8AE90932454}"/>
              </a:ext>
            </a:extLst>
          </p:cNvPr>
          <p:cNvSpPr/>
          <p:nvPr/>
        </p:nvSpPr>
        <p:spPr>
          <a:xfrm>
            <a:off x="7243893" y="3112809"/>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e 10">
            <a:extLst>
              <a:ext uri="{FF2B5EF4-FFF2-40B4-BE49-F238E27FC236}">
                <a16:creationId xmlns:a16="http://schemas.microsoft.com/office/drawing/2014/main" id="{8ADBC253-20D1-4CCD-A4E5-146A0A7D4A09}"/>
              </a:ext>
            </a:extLst>
          </p:cNvPr>
          <p:cNvSpPr/>
          <p:nvPr/>
        </p:nvSpPr>
        <p:spPr>
          <a:xfrm>
            <a:off x="7587256" y="3112809"/>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6" name="Picture 12" descr="Download Pac-Man Ghost Transparent Image HQ PNG Image | FreePNGImg">
            <a:extLst>
              <a:ext uri="{FF2B5EF4-FFF2-40B4-BE49-F238E27FC236}">
                <a16:creationId xmlns:a16="http://schemas.microsoft.com/office/drawing/2014/main" id="{9864E0D4-422E-48A6-9D24-27F448E01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665" y="2742181"/>
            <a:ext cx="846350" cy="84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59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2"/>
          <p:cNvSpPr/>
          <p:nvPr/>
        </p:nvSpPr>
        <p:spPr>
          <a:xfrm>
            <a:off x="1375425" y="1746000"/>
            <a:ext cx="2880600" cy="288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4887975" y="1784100"/>
            <a:ext cx="2880600" cy="2880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function: two heuristics</a:t>
            </a:r>
            <a:r>
              <a:rPr lang="en" dirty="0">
                <a:solidFill>
                  <a:schemeClr val="dk1"/>
                </a:solidFill>
              </a:rPr>
              <a:t>.</a:t>
            </a:r>
            <a:endParaRPr dirty="0">
              <a:solidFill>
                <a:schemeClr val="dk1"/>
              </a:solidFill>
            </a:endParaRPr>
          </a:p>
        </p:txBody>
      </p:sp>
      <p:sp>
        <p:nvSpPr>
          <p:cNvPr id="684" name="Google Shape;684;p42"/>
          <p:cNvSpPr txBox="1">
            <a:spLocks noGrp="1"/>
          </p:cNvSpPr>
          <p:nvPr>
            <p:ph type="title" idx="2"/>
          </p:nvPr>
        </p:nvSpPr>
        <p:spPr>
          <a:xfrm>
            <a:off x="1620663" y="2434650"/>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Utility 0: safe environment</a:t>
            </a:r>
            <a:endParaRPr sz="1600" dirty="0"/>
          </a:p>
        </p:txBody>
      </p:sp>
      <p:sp>
        <p:nvSpPr>
          <p:cNvPr id="685" name="Google Shape;685;p42"/>
          <p:cNvSpPr txBox="1">
            <a:spLocks noGrp="1"/>
          </p:cNvSpPr>
          <p:nvPr>
            <p:ph type="subTitle" idx="1"/>
          </p:nvPr>
        </p:nvSpPr>
        <p:spPr>
          <a:xfrm>
            <a:off x="1701551" y="2920016"/>
            <a:ext cx="2228323" cy="1314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Suggests the agent the action to perform to eat pills as if adversaries do not exist. If they are far enough it can be an acceptable approximation. Aims at increasing the score</a:t>
            </a:r>
            <a:endParaRPr sz="1200" dirty="0"/>
          </a:p>
        </p:txBody>
      </p:sp>
      <p:sp>
        <p:nvSpPr>
          <p:cNvPr id="686" name="Google Shape;686;p42"/>
          <p:cNvSpPr txBox="1">
            <a:spLocks noGrp="1"/>
          </p:cNvSpPr>
          <p:nvPr>
            <p:ph type="title" idx="3"/>
          </p:nvPr>
        </p:nvSpPr>
        <p:spPr>
          <a:xfrm>
            <a:off x="5133228" y="2500009"/>
            <a:ext cx="2390100" cy="521100"/>
          </a:xfrm>
          <a:prstGeom prst="rect">
            <a:avLst/>
          </a:prstGeom>
        </p:spPr>
        <p:txBody>
          <a:bodyPr spcFirstLastPara="1" wrap="square" lIns="91425" tIns="91425" rIns="91425" bIns="91425" anchor="b" anchorCtr="0">
            <a:noAutofit/>
          </a:bodyPr>
          <a:lstStyle/>
          <a:p>
            <a:pPr lvl="0"/>
            <a:r>
              <a:rPr lang="en-GB" sz="1600" dirty="0"/>
              <a:t>Utility 1: dangerous environment</a:t>
            </a:r>
          </a:p>
        </p:txBody>
      </p:sp>
      <p:sp>
        <p:nvSpPr>
          <p:cNvPr id="687" name="Google Shape;687;p42"/>
          <p:cNvSpPr txBox="1">
            <a:spLocks noGrp="1"/>
          </p:cNvSpPr>
          <p:nvPr>
            <p:ph type="subTitle" idx="4"/>
          </p:nvPr>
        </p:nvSpPr>
        <p:spPr>
          <a:xfrm>
            <a:off x="5133228" y="2938048"/>
            <a:ext cx="2390100" cy="12969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Suggests the agent the action to perform when adversaries are too close, to eat them or escape. Aims at keeping the agent alive, with an eye to the score</a:t>
            </a:r>
            <a:endParaRPr sz="1200" dirty="0"/>
          </a:p>
        </p:txBody>
      </p:sp>
      <p:sp>
        <p:nvSpPr>
          <p:cNvPr id="688" name="Google Shape;688;p42"/>
          <p:cNvSpPr/>
          <p:nvPr/>
        </p:nvSpPr>
        <p:spPr>
          <a:xfrm>
            <a:off x="3342525" y="1468250"/>
            <a:ext cx="1010700" cy="10107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819150" y="1468250"/>
            <a:ext cx="1010700" cy="10107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Cassaforte">
            <a:extLst>
              <a:ext uri="{FF2B5EF4-FFF2-40B4-BE49-F238E27FC236}">
                <a16:creationId xmlns:a16="http://schemas.microsoft.com/office/drawing/2014/main" id="{3DD967E0-ED75-465B-B2F2-6B449D87D6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8886" y="1614611"/>
            <a:ext cx="717977" cy="717977"/>
          </a:xfrm>
          <a:prstGeom prst="rect">
            <a:avLst/>
          </a:prstGeom>
        </p:spPr>
      </p:pic>
      <p:pic>
        <p:nvPicPr>
          <p:cNvPr id="5" name="Elemento grafico 4" descr="Sirena">
            <a:extLst>
              <a:ext uri="{FF2B5EF4-FFF2-40B4-BE49-F238E27FC236}">
                <a16:creationId xmlns:a16="http://schemas.microsoft.com/office/drawing/2014/main" id="{84A2DD05-72F2-4B8C-9FC9-F89F6AF85A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511" y="1609384"/>
            <a:ext cx="717977" cy="717977"/>
          </a:xfrm>
          <a:prstGeom prst="rect">
            <a:avLst/>
          </a:prstGeom>
        </p:spPr>
      </p:pic>
    </p:spTree>
    <p:extLst>
      <p:ext uri="{BB962C8B-B14F-4D97-AF65-F5344CB8AC3E}">
        <p14:creationId xmlns:p14="http://schemas.microsoft.com/office/powerpoint/2010/main" val="384976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49" y="1842400"/>
            <a:ext cx="3304227" cy="2550300"/>
          </a:xfrm>
          <a:prstGeom prst="rect">
            <a:avLst/>
          </a:prstGeom>
        </p:spPr>
        <p:txBody>
          <a:bodyPr spcFirstLastPara="1" wrap="square" lIns="91425" tIns="91425" rIns="91425" bIns="91425" anchor="t" anchorCtr="0">
            <a:noAutofit/>
          </a:bodyPr>
          <a:lstStyle/>
          <a:p>
            <a:pPr marL="285750" indent="-285750">
              <a:buSzPts val="1100"/>
            </a:pPr>
            <a:r>
              <a:rPr lang="it-IT" dirty="0" err="1"/>
              <a:t>Eat</a:t>
            </a:r>
            <a:r>
              <a:rPr lang="it-IT" dirty="0"/>
              <a:t> </a:t>
            </a:r>
            <a:r>
              <a:rPr lang="it-IT" dirty="0" err="1"/>
              <a:t>pills</a:t>
            </a:r>
            <a:r>
              <a:rPr lang="it-IT" dirty="0"/>
              <a:t> </a:t>
            </a:r>
            <a:r>
              <a:rPr lang="it-IT" dirty="0" err="1"/>
              <a:t>that</a:t>
            </a:r>
            <a:r>
              <a:rPr lang="it-IT" dirty="0"/>
              <a:t> are </a:t>
            </a:r>
            <a:r>
              <a:rPr lang="it-IT" dirty="0" err="1"/>
              <a:t>close</a:t>
            </a:r>
            <a:r>
              <a:rPr lang="it-IT" dirty="0"/>
              <a:t> to </a:t>
            </a:r>
            <a:r>
              <a:rPr lang="it-IT" dirty="0" err="1"/>
              <a:t>junctions</a:t>
            </a:r>
            <a:r>
              <a:rPr lang="it-IT" dirty="0"/>
              <a:t> </a:t>
            </a:r>
            <a:r>
              <a:rPr lang="it-IT" dirty="0" err="1"/>
              <a:t>reachable</a:t>
            </a:r>
            <a:r>
              <a:rPr lang="it-IT" dirty="0"/>
              <a:t> by </a:t>
            </a:r>
            <a:r>
              <a:rPr lang="it-IT" dirty="0" err="1"/>
              <a:t>Ms</a:t>
            </a:r>
            <a:r>
              <a:rPr lang="it-IT" dirty="0"/>
              <a:t> </a:t>
            </a:r>
            <a:r>
              <a:rPr lang="it-IT" dirty="0" err="1"/>
              <a:t>Pac</a:t>
            </a:r>
            <a:r>
              <a:rPr lang="it-IT" dirty="0"/>
              <a:t>-Man </a:t>
            </a:r>
            <a:r>
              <a:rPr lang="it-IT" dirty="0" err="1"/>
              <a:t>before</a:t>
            </a:r>
            <a:r>
              <a:rPr lang="it-IT" dirty="0"/>
              <a:t> </a:t>
            </a:r>
            <a:r>
              <a:rPr lang="it-IT" dirty="0" err="1"/>
              <a:t>than</a:t>
            </a:r>
            <a:r>
              <a:rPr lang="it-IT" dirty="0"/>
              <a:t> </a:t>
            </a:r>
            <a:r>
              <a:rPr lang="it-IT" dirty="0" err="1"/>
              <a:t>any</a:t>
            </a:r>
            <a:r>
              <a:rPr lang="it-IT" dirty="0"/>
              <a:t> ghost to </a:t>
            </a:r>
            <a:r>
              <a:rPr lang="it-IT" dirty="0" err="1"/>
              <a:t>ensure</a:t>
            </a:r>
            <a:r>
              <a:rPr lang="it-IT" dirty="0"/>
              <a:t> an </a:t>
            </a:r>
            <a:r>
              <a:rPr lang="it-IT" dirty="0" err="1"/>
              <a:t>escape</a:t>
            </a:r>
            <a:r>
              <a:rPr lang="it-IT" dirty="0"/>
              <a:t> way in case of </a:t>
            </a:r>
            <a:r>
              <a:rPr lang="it-IT" dirty="0" err="1"/>
              <a:t>danger</a:t>
            </a:r>
            <a:endParaRPr lang="it-IT" dirty="0"/>
          </a:p>
          <a:p>
            <a:pPr marL="742950" lvl="1" indent="-285750">
              <a:buSzPts val="1100"/>
            </a:pPr>
            <a:r>
              <a:rPr lang="it-IT" dirty="0"/>
              <a:t>Check for multiple </a:t>
            </a:r>
            <a:r>
              <a:rPr lang="it-IT" dirty="0" err="1"/>
              <a:t>safe</a:t>
            </a:r>
            <a:r>
              <a:rPr lang="it-IT" dirty="0"/>
              <a:t> </a:t>
            </a:r>
            <a:r>
              <a:rPr lang="it-IT" dirty="0" err="1"/>
              <a:t>junctions</a:t>
            </a:r>
            <a:endParaRPr lang="it-IT" dirty="0"/>
          </a:p>
          <a:p>
            <a:pPr marL="742950" lvl="1" indent="-285750">
              <a:buSzPts val="1100"/>
            </a:pPr>
            <a:r>
              <a:rPr lang="it-IT" dirty="0"/>
              <a:t>Check for </a:t>
            </a:r>
            <a:r>
              <a:rPr lang="it-IT" dirty="0" err="1"/>
              <a:t>at</a:t>
            </a:r>
            <a:r>
              <a:rPr lang="it-IT" dirty="0"/>
              <a:t> </a:t>
            </a:r>
            <a:r>
              <a:rPr lang="it-IT" dirty="0" err="1"/>
              <a:t>least</a:t>
            </a:r>
            <a:r>
              <a:rPr lang="it-IT" dirty="0"/>
              <a:t> a </a:t>
            </a:r>
            <a:r>
              <a:rPr lang="it-IT" dirty="0" err="1"/>
              <a:t>safe</a:t>
            </a:r>
            <a:r>
              <a:rPr lang="it-IT" dirty="0"/>
              <a:t> </a:t>
            </a:r>
            <a:r>
              <a:rPr lang="it-IT" dirty="0" err="1"/>
              <a:t>junction</a:t>
            </a:r>
            <a:endParaRPr lang="it-IT" dirty="0"/>
          </a:p>
          <a:p>
            <a:pPr marL="285750" indent="-285750">
              <a:buSzPts val="1100"/>
            </a:pPr>
            <a:endParaRPr lang="it-IT" dirty="0"/>
          </a:p>
          <a:p>
            <a:pPr marL="285750" indent="-285750">
              <a:buSzPts val="1100"/>
            </a:pPr>
            <a:endParaRPr dirty="0"/>
          </a:p>
          <a:p>
            <a:pPr marL="0" lvl="0" indent="0" algn="l" rtl="0">
              <a:spcBef>
                <a:spcPts val="1600"/>
              </a:spcBef>
              <a:spcAft>
                <a:spcPts val="1600"/>
              </a:spcAft>
              <a:buNone/>
            </a:pPr>
            <a:endParaRPr dirty="0"/>
          </a:p>
        </p:txBody>
      </p:sp>
      <p:sp>
        <p:nvSpPr>
          <p:cNvPr id="598" name="Google Shape;598;p39"/>
          <p:cNvSpPr txBox="1">
            <a:spLocks noGrp="1"/>
          </p:cNvSpPr>
          <p:nvPr>
            <p:ph type="title"/>
          </p:nvPr>
        </p:nvSpPr>
        <p:spPr>
          <a:xfrm>
            <a:off x="672349" y="436450"/>
            <a:ext cx="57071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function 0: use case examples</a:t>
            </a:r>
            <a:r>
              <a:rPr lang="en" dirty="0">
                <a:solidFill>
                  <a:schemeClr val="dk1"/>
                </a:solidFill>
              </a:rPr>
              <a:t>.</a:t>
            </a:r>
            <a:endParaRPr dirty="0">
              <a:solidFill>
                <a:schemeClr val="dk1"/>
              </a:solidFill>
            </a:endParaRPr>
          </a:p>
        </p:txBody>
      </p:sp>
      <p:pic>
        <p:nvPicPr>
          <p:cNvPr id="6" name="Immagine 5">
            <a:extLst>
              <a:ext uri="{FF2B5EF4-FFF2-40B4-BE49-F238E27FC236}">
                <a16:creationId xmlns:a16="http://schemas.microsoft.com/office/drawing/2014/main" id="{B7D34344-8555-4018-ACE0-D5F6BDB494B4}"/>
              </a:ext>
            </a:extLst>
          </p:cNvPr>
          <p:cNvPicPr>
            <a:picLocks noChangeAspect="1"/>
          </p:cNvPicPr>
          <p:nvPr/>
        </p:nvPicPr>
        <p:blipFill>
          <a:blip r:embed="rId3"/>
          <a:srcRect/>
          <a:stretch/>
        </p:blipFill>
        <p:spPr>
          <a:xfrm>
            <a:off x="5269563" y="1283907"/>
            <a:ext cx="2884788" cy="3421814"/>
          </a:xfrm>
          <a:prstGeom prst="rect">
            <a:avLst/>
          </a:prstGeom>
        </p:spPr>
      </p:pic>
      <p:pic>
        <p:nvPicPr>
          <p:cNvPr id="3" name="Immagine 2">
            <a:extLst>
              <a:ext uri="{FF2B5EF4-FFF2-40B4-BE49-F238E27FC236}">
                <a16:creationId xmlns:a16="http://schemas.microsoft.com/office/drawing/2014/main" id="{9C3F4F5D-7021-417A-B600-74C835715F87}"/>
              </a:ext>
            </a:extLst>
          </p:cNvPr>
          <p:cNvPicPr>
            <a:picLocks noChangeAspect="1"/>
          </p:cNvPicPr>
          <p:nvPr/>
        </p:nvPicPr>
        <p:blipFill>
          <a:blip r:embed="rId4"/>
          <a:stretch>
            <a:fillRect/>
          </a:stretch>
        </p:blipFill>
        <p:spPr>
          <a:xfrm>
            <a:off x="5208555" y="1283907"/>
            <a:ext cx="2945796" cy="3421814"/>
          </a:xfrm>
          <a:prstGeom prst="rect">
            <a:avLst/>
          </a:prstGeom>
        </p:spPr>
      </p:pic>
    </p:spTree>
    <p:extLst>
      <p:ext uri="{BB962C8B-B14F-4D97-AF65-F5344CB8AC3E}">
        <p14:creationId xmlns:p14="http://schemas.microsoft.com/office/powerpoint/2010/main" val="9429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49" y="1842400"/>
            <a:ext cx="3506245" cy="2550300"/>
          </a:xfrm>
          <a:prstGeom prst="rect">
            <a:avLst/>
          </a:prstGeom>
        </p:spPr>
        <p:txBody>
          <a:bodyPr spcFirstLastPara="1" wrap="square" lIns="91425" tIns="91425" rIns="91425" bIns="91425" anchor="t" anchorCtr="0">
            <a:noAutofit/>
          </a:bodyPr>
          <a:lstStyle/>
          <a:p>
            <a:pPr marL="285750" indent="-285750">
              <a:buSzPts val="1100"/>
            </a:pPr>
            <a:r>
              <a:rPr lang="it-IT" dirty="0" err="1"/>
              <a:t>Eat</a:t>
            </a:r>
            <a:r>
              <a:rPr lang="it-IT" dirty="0"/>
              <a:t> ghosts </a:t>
            </a:r>
            <a:r>
              <a:rPr lang="it-IT" dirty="0" err="1"/>
              <a:t>being</a:t>
            </a:r>
            <a:r>
              <a:rPr lang="it-IT" dirty="0"/>
              <a:t> </a:t>
            </a:r>
            <a:r>
              <a:rPr lang="it-IT" dirty="0" err="1"/>
              <a:t>sure</a:t>
            </a:r>
            <a:r>
              <a:rPr lang="it-IT" dirty="0"/>
              <a:t> </a:t>
            </a:r>
            <a:r>
              <a:rPr lang="it-IT" dirty="0" err="1"/>
              <a:t>that</a:t>
            </a:r>
            <a:r>
              <a:rPr lang="it-IT" dirty="0"/>
              <a:t> </a:t>
            </a:r>
            <a:r>
              <a:rPr lang="it-IT" dirty="0" err="1"/>
              <a:t>chasing</a:t>
            </a:r>
            <a:r>
              <a:rPr lang="it-IT" dirty="0"/>
              <a:t> </a:t>
            </a:r>
            <a:r>
              <a:rPr lang="it-IT" dirty="0" err="1"/>
              <a:t>them</a:t>
            </a:r>
            <a:r>
              <a:rPr lang="it-IT" dirty="0"/>
              <a:t> </a:t>
            </a:r>
            <a:r>
              <a:rPr lang="it-IT" dirty="0" err="1"/>
              <a:t>is</a:t>
            </a:r>
            <a:r>
              <a:rPr lang="it-IT" dirty="0"/>
              <a:t> </a:t>
            </a:r>
            <a:r>
              <a:rPr lang="it-IT" dirty="0" err="1"/>
              <a:t>safe</a:t>
            </a:r>
            <a:r>
              <a:rPr lang="it-IT" dirty="0"/>
              <a:t>, </a:t>
            </a:r>
            <a:r>
              <a:rPr lang="it-IT" dirty="0" err="1"/>
              <a:t>that</a:t>
            </a:r>
            <a:r>
              <a:rPr lang="it-IT" dirty="0"/>
              <a:t> </a:t>
            </a:r>
            <a:r>
              <a:rPr lang="it-IT" dirty="0" err="1"/>
              <a:t>is</a:t>
            </a:r>
            <a:r>
              <a:rPr lang="it-IT" dirty="0"/>
              <a:t> no </a:t>
            </a:r>
            <a:r>
              <a:rPr lang="it-IT" dirty="0" err="1"/>
              <a:t>other</a:t>
            </a:r>
            <a:r>
              <a:rPr lang="it-IT" dirty="0"/>
              <a:t> non </a:t>
            </a:r>
            <a:r>
              <a:rPr lang="it-IT" dirty="0" err="1"/>
              <a:t>edible</a:t>
            </a:r>
            <a:r>
              <a:rPr lang="it-IT" dirty="0"/>
              <a:t> ghosts </a:t>
            </a:r>
            <a:r>
              <a:rPr lang="it-IT" dirty="0" err="1"/>
              <a:t>hang</a:t>
            </a:r>
            <a:r>
              <a:rPr lang="it-IT" dirty="0"/>
              <a:t> </a:t>
            </a:r>
            <a:r>
              <a:rPr lang="it-IT" dirty="0" err="1"/>
              <a:t>around</a:t>
            </a:r>
            <a:endParaRPr lang="it-IT" dirty="0"/>
          </a:p>
          <a:p>
            <a:pPr marL="285750" indent="-285750">
              <a:buSzPts val="1100"/>
            </a:pPr>
            <a:endParaRPr lang="it-IT" dirty="0"/>
          </a:p>
          <a:p>
            <a:pPr marL="285750" indent="-285750">
              <a:buSzPts val="1100"/>
            </a:pPr>
            <a:r>
              <a:rPr lang="it-IT" dirty="0"/>
              <a:t>Escape to a </a:t>
            </a:r>
            <a:r>
              <a:rPr lang="it-IT" dirty="0" err="1"/>
              <a:t>junction</a:t>
            </a:r>
            <a:r>
              <a:rPr lang="it-IT" dirty="0"/>
              <a:t> </a:t>
            </a:r>
            <a:r>
              <a:rPr lang="it-IT" dirty="0" err="1"/>
              <a:t>that</a:t>
            </a:r>
            <a:r>
              <a:rPr lang="it-IT" dirty="0"/>
              <a:t> </a:t>
            </a:r>
            <a:r>
              <a:rPr lang="it-IT" dirty="0" err="1"/>
              <a:t>Ms</a:t>
            </a:r>
            <a:r>
              <a:rPr lang="it-IT" dirty="0"/>
              <a:t> </a:t>
            </a:r>
            <a:r>
              <a:rPr lang="it-IT" dirty="0" err="1"/>
              <a:t>Pac</a:t>
            </a:r>
            <a:r>
              <a:rPr lang="it-IT" dirty="0"/>
              <a:t>-Man can </a:t>
            </a:r>
            <a:r>
              <a:rPr lang="it-IT" dirty="0" err="1"/>
              <a:t>reach</a:t>
            </a:r>
            <a:r>
              <a:rPr lang="it-IT" dirty="0"/>
              <a:t> </a:t>
            </a:r>
            <a:r>
              <a:rPr lang="it-IT" dirty="0" err="1"/>
              <a:t>before</a:t>
            </a:r>
            <a:r>
              <a:rPr lang="it-IT" dirty="0"/>
              <a:t> </a:t>
            </a:r>
            <a:r>
              <a:rPr lang="it-IT" dirty="0" err="1"/>
              <a:t>than</a:t>
            </a:r>
            <a:r>
              <a:rPr lang="it-IT" dirty="0"/>
              <a:t> </a:t>
            </a:r>
            <a:r>
              <a:rPr lang="it-IT" dirty="0" err="1"/>
              <a:t>any</a:t>
            </a:r>
            <a:r>
              <a:rPr lang="it-IT" dirty="0"/>
              <a:t> ghost to </a:t>
            </a:r>
            <a:r>
              <a:rPr lang="it-IT" dirty="0" err="1"/>
              <a:t>reach</a:t>
            </a:r>
            <a:r>
              <a:rPr lang="it-IT" dirty="0"/>
              <a:t> a position with more </a:t>
            </a:r>
            <a:r>
              <a:rPr lang="it-IT" dirty="0" err="1"/>
              <a:t>than</a:t>
            </a:r>
            <a:r>
              <a:rPr lang="it-IT" dirty="0"/>
              <a:t> a single </a:t>
            </a:r>
            <a:r>
              <a:rPr lang="it-IT" dirty="0" err="1"/>
              <a:t>outer</a:t>
            </a:r>
            <a:r>
              <a:rPr lang="it-IT" dirty="0"/>
              <a:t> </a:t>
            </a:r>
            <a:r>
              <a:rPr lang="it-IT" dirty="0" err="1"/>
              <a:t>path</a:t>
            </a:r>
            <a:endParaRPr dirty="0"/>
          </a:p>
          <a:p>
            <a:pPr marL="0" lvl="0" indent="0" algn="l" rtl="0">
              <a:spcBef>
                <a:spcPts val="1600"/>
              </a:spcBef>
              <a:spcAft>
                <a:spcPts val="1600"/>
              </a:spcAft>
              <a:buNone/>
            </a:pPr>
            <a:endParaRPr dirty="0"/>
          </a:p>
        </p:txBody>
      </p:sp>
      <p:sp>
        <p:nvSpPr>
          <p:cNvPr id="598" name="Google Shape;598;p39"/>
          <p:cNvSpPr txBox="1">
            <a:spLocks noGrp="1"/>
          </p:cNvSpPr>
          <p:nvPr>
            <p:ph type="title"/>
          </p:nvPr>
        </p:nvSpPr>
        <p:spPr>
          <a:xfrm>
            <a:off x="672349" y="436450"/>
            <a:ext cx="57284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function 1: use case examples</a:t>
            </a:r>
            <a:r>
              <a:rPr lang="en" dirty="0">
                <a:solidFill>
                  <a:schemeClr val="dk1"/>
                </a:solidFill>
              </a:rPr>
              <a:t>.</a:t>
            </a:r>
            <a:endParaRPr dirty="0">
              <a:solidFill>
                <a:schemeClr val="dk1"/>
              </a:solidFill>
            </a:endParaRPr>
          </a:p>
        </p:txBody>
      </p:sp>
      <p:pic>
        <p:nvPicPr>
          <p:cNvPr id="3" name="Immagine 2" descr="Immagine che contiene via&#10;&#10;Descrizione generata automaticamente">
            <a:extLst>
              <a:ext uri="{FF2B5EF4-FFF2-40B4-BE49-F238E27FC236}">
                <a16:creationId xmlns:a16="http://schemas.microsoft.com/office/drawing/2014/main" id="{F57553CE-2DEA-4EAD-A905-7D096CA01BAF}"/>
              </a:ext>
            </a:extLst>
          </p:cNvPr>
          <p:cNvPicPr>
            <a:picLocks noChangeAspect="1"/>
          </p:cNvPicPr>
          <p:nvPr/>
        </p:nvPicPr>
        <p:blipFill>
          <a:blip r:embed="rId3"/>
          <a:stretch>
            <a:fillRect/>
          </a:stretch>
        </p:blipFill>
        <p:spPr>
          <a:xfrm>
            <a:off x="5257174" y="1283907"/>
            <a:ext cx="2901961" cy="3421814"/>
          </a:xfrm>
          <a:prstGeom prst="rect">
            <a:avLst/>
          </a:prstGeom>
        </p:spPr>
      </p:pic>
      <p:pic>
        <p:nvPicPr>
          <p:cNvPr id="5" name="Immagine 4">
            <a:extLst>
              <a:ext uri="{FF2B5EF4-FFF2-40B4-BE49-F238E27FC236}">
                <a16:creationId xmlns:a16="http://schemas.microsoft.com/office/drawing/2014/main" id="{1ABB9587-BB04-44BD-9442-964353BDD74F}"/>
              </a:ext>
            </a:extLst>
          </p:cNvPr>
          <p:cNvPicPr>
            <a:picLocks noChangeAspect="1"/>
          </p:cNvPicPr>
          <p:nvPr/>
        </p:nvPicPr>
        <p:blipFill>
          <a:blip r:embed="rId4"/>
          <a:stretch>
            <a:fillRect/>
          </a:stretch>
        </p:blipFill>
        <p:spPr>
          <a:xfrm>
            <a:off x="5257174" y="1283907"/>
            <a:ext cx="2909567" cy="3421814"/>
          </a:xfrm>
          <a:prstGeom prst="rect">
            <a:avLst/>
          </a:prstGeom>
        </p:spPr>
      </p:pic>
    </p:spTree>
    <p:extLst>
      <p:ext uri="{BB962C8B-B14F-4D97-AF65-F5344CB8AC3E}">
        <p14:creationId xmlns:p14="http://schemas.microsoft.com/office/powerpoint/2010/main" val="24643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xEl>
                                              <p:pRg st="2" end="2"/>
                                            </p:txEl>
                                          </p:spTgt>
                                        </p:tgtEl>
                                        <p:attrNameLst>
                                          <p:attrName>style.visibility</p:attrName>
                                        </p:attrNameLst>
                                      </p:cBhvr>
                                      <p:to>
                                        <p:strVal val="visible"/>
                                      </p:to>
                                    </p:set>
                                    <p:animEffect transition="in" filter="fade">
                                      <p:cBhvr>
                                        <p:cTn id="7" dur="500"/>
                                        <p:tgtEl>
                                          <p:spTgt spid="59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p>
            <a:pPr marL="285750" indent="-285750">
              <a:spcAft>
                <a:spcPts val="1600"/>
              </a:spcAft>
            </a:pPr>
            <a:r>
              <a:rPr lang="en-GB" dirty="0"/>
              <a:t>The agent maps the heuristics into target indices of the map</a:t>
            </a:r>
          </a:p>
          <a:p>
            <a:pPr marL="285750" indent="-285750">
              <a:spcAft>
                <a:spcPts val="1600"/>
              </a:spcAft>
            </a:pPr>
            <a:r>
              <a:rPr lang="en-GB" dirty="0"/>
              <a:t>A search algorithm explores the state of the reachable points of the map to find the solution</a:t>
            </a:r>
            <a:endParaRPr dirty="0"/>
          </a:p>
        </p:txBody>
      </p:sp>
      <p:sp>
        <p:nvSpPr>
          <p:cNvPr id="318" name="Google Shape;318;p3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Search strategy</a:t>
            </a:r>
            <a:r>
              <a:rPr lang="en" dirty="0">
                <a:solidFill>
                  <a:schemeClr val="dk1"/>
                </a:solidFill>
              </a:rPr>
              <a:t>.</a:t>
            </a:r>
            <a:endParaRPr dirty="0">
              <a:solidFill>
                <a:schemeClr val="dk1"/>
              </a:solidFill>
            </a:endParaRPr>
          </a:p>
        </p:txBody>
      </p:sp>
      <p:graphicFrame>
        <p:nvGraphicFramePr>
          <p:cNvPr id="2" name="Diagramma 1">
            <a:extLst>
              <a:ext uri="{FF2B5EF4-FFF2-40B4-BE49-F238E27FC236}">
                <a16:creationId xmlns:a16="http://schemas.microsoft.com/office/drawing/2014/main" id="{490E1F0C-2468-4CD5-A482-CCA65114F958}"/>
              </a:ext>
            </a:extLst>
          </p:cNvPr>
          <p:cNvGraphicFramePr/>
          <p:nvPr>
            <p:extLst>
              <p:ext uri="{D42A27DB-BD31-4B8C-83A1-F6EECF244321}">
                <p14:modId xmlns:p14="http://schemas.microsoft.com/office/powerpoint/2010/main" val="2859392068"/>
              </p:ext>
            </p:extLst>
          </p:nvPr>
        </p:nvGraphicFramePr>
        <p:xfrm>
          <a:off x="3977280" y="853105"/>
          <a:ext cx="4494370" cy="3437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Elemento grafico 3" descr="Scacchi">
            <a:extLst>
              <a:ext uri="{FF2B5EF4-FFF2-40B4-BE49-F238E27FC236}">
                <a16:creationId xmlns:a16="http://schemas.microsoft.com/office/drawing/2014/main" id="{53F73FD2-C676-4F6B-9492-5DAE0E70A9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0580" y="1009150"/>
            <a:ext cx="662940" cy="662940"/>
          </a:xfrm>
          <a:prstGeom prst="rect">
            <a:avLst/>
          </a:prstGeom>
        </p:spPr>
      </p:pic>
      <p:pic>
        <p:nvPicPr>
          <p:cNvPr id="6" name="Elemento grafico 5" descr="Fiocco">
            <a:extLst>
              <a:ext uri="{FF2B5EF4-FFF2-40B4-BE49-F238E27FC236}">
                <a16:creationId xmlns:a16="http://schemas.microsoft.com/office/drawing/2014/main" id="{AAB0F577-9583-4B0E-8508-C251085FBE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0579" y="2240279"/>
            <a:ext cx="662941" cy="662941"/>
          </a:xfrm>
          <a:prstGeom prst="rect">
            <a:avLst/>
          </a:prstGeom>
        </p:spPr>
      </p:pic>
      <p:pic>
        <p:nvPicPr>
          <p:cNvPr id="8" name="Elemento grafico 7" descr="Rapinatore">
            <a:extLst>
              <a:ext uri="{FF2B5EF4-FFF2-40B4-BE49-F238E27FC236}">
                <a16:creationId xmlns:a16="http://schemas.microsoft.com/office/drawing/2014/main" id="{F9CBB2F6-8218-4583-B5A0-6449F9EBE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40579" y="3471409"/>
            <a:ext cx="662942" cy="6629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Experimental </a:t>
            </a:r>
            <a:br>
              <a:rPr lang="en-GB" sz="3200" dirty="0"/>
            </a:br>
            <a:r>
              <a:rPr lang="en-GB" sz="3200" dirty="0"/>
              <a:t>results</a:t>
            </a:r>
            <a:endParaRPr sz="32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dirty="0"/>
              <a:t>Statistical analysis of the experiments</a:t>
            </a:r>
          </a:p>
        </p:txBody>
      </p:sp>
    </p:spTree>
    <p:extLst>
      <p:ext uri="{BB962C8B-B14F-4D97-AF65-F5344CB8AC3E}">
        <p14:creationId xmlns:p14="http://schemas.microsoft.com/office/powerpoint/2010/main" val="598855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8" name="Google Shape;598;p3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Experiments setting</a:t>
            </a:r>
            <a:r>
              <a:rPr lang="en-GB" dirty="0">
                <a:solidFill>
                  <a:schemeClr val="dk1"/>
                </a:solidFill>
              </a:rPr>
              <a:t>.</a:t>
            </a:r>
          </a:p>
        </p:txBody>
      </p:sp>
      <p:graphicFrame>
        <p:nvGraphicFramePr>
          <p:cNvPr id="5" name="Diagramma 4">
            <a:extLst>
              <a:ext uri="{FF2B5EF4-FFF2-40B4-BE49-F238E27FC236}">
                <a16:creationId xmlns:a16="http://schemas.microsoft.com/office/drawing/2014/main" id="{0BFA5A0A-3288-4C65-89AB-BF50E04F4EF9}"/>
              </a:ext>
            </a:extLst>
          </p:cNvPr>
          <p:cNvGraphicFramePr/>
          <p:nvPr>
            <p:extLst>
              <p:ext uri="{D42A27DB-BD31-4B8C-83A1-F6EECF244321}">
                <p14:modId xmlns:p14="http://schemas.microsoft.com/office/powerpoint/2010/main" val="560265620"/>
              </p:ext>
            </p:extLst>
          </p:nvPr>
        </p:nvGraphicFramePr>
        <p:xfrm>
          <a:off x="1662223" y="1009150"/>
          <a:ext cx="5819554" cy="3871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sellaDiTesto 5">
            <a:extLst>
              <a:ext uri="{FF2B5EF4-FFF2-40B4-BE49-F238E27FC236}">
                <a16:creationId xmlns:a16="http://schemas.microsoft.com/office/drawing/2014/main" id="{639B1B8B-C491-4DFC-AE44-2BC023665FE7}"/>
              </a:ext>
            </a:extLst>
          </p:cNvPr>
          <p:cNvSpPr txBox="1"/>
          <p:nvPr/>
        </p:nvSpPr>
        <p:spPr>
          <a:xfrm>
            <a:off x="1828800" y="1581850"/>
            <a:ext cx="753732" cy="400110"/>
          </a:xfrm>
          <a:prstGeom prst="rect">
            <a:avLst/>
          </a:prstGeom>
          <a:noFill/>
        </p:spPr>
        <p:txBody>
          <a:bodyPr wrap="none" rtlCol="0">
            <a:spAutoFit/>
          </a:bodyPr>
          <a:lstStyle/>
          <a:p>
            <a:r>
              <a:rPr lang="it-IT" sz="2000" b="1" kern="1200" dirty="0" err="1">
                <a:solidFill>
                  <a:schemeClr val="tx1"/>
                </a:solidFill>
                <a:latin typeface="Fira Sans Condensed ExtraBold"/>
              </a:rPr>
              <a:t>Exp</a:t>
            </a:r>
            <a:r>
              <a:rPr lang="it-IT" sz="2000" b="1" kern="1200" dirty="0">
                <a:solidFill>
                  <a:schemeClr val="tx1"/>
                </a:solidFill>
                <a:latin typeface="Fira Sans Condensed ExtraBold"/>
              </a:rPr>
              <a:t> 1</a:t>
            </a:r>
            <a:endParaRPr lang="en-GB" sz="2000" b="1" kern="1200" dirty="0">
              <a:solidFill>
                <a:schemeClr val="tx1"/>
              </a:solidFill>
              <a:latin typeface="Fira Sans Condensed ExtraBold"/>
            </a:endParaRPr>
          </a:p>
        </p:txBody>
      </p:sp>
      <p:sp>
        <p:nvSpPr>
          <p:cNvPr id="12" name="CasellaDiTesto 11">
            <a:extLst>
              <a:ext uri="{FF2B5EF4-FFF2-40B4-BE49-F238E27FC236}">
                <a16:creationId xmlns:a16="http://schemas.microsoft.com/office/drawing/2014/main" id="{BD58E828-4B3D-4F2C-9F03-79BA4DB087AD}"/>
              </a:ext>
            </a:extLst>
          </p:cNvPr>
          <p:cNvSpPr txBox="1"/>
          <p:nvPr/>
        </p:nvSpPr>
        <p:spPr>
          <a:xfrm>
            <a:off x="2098158" y="2744930"/>
            <a:ext cx="753732" cy="400110"/>
          </a:xfrm>
          <a:prstGeom prst="rect">
            <a:avLst/>
          </a:prstGeom>
          <a:noFill/>
        </p:spPr>
        <p:txBody>
          <a:bodyPr wrap="none" rtlCol="0">
            <a:spAutoFit/>
          </a:bodyPr>
          <a:lstStyle/>
          <a:p>
            <a:r>
              <a:rPr lang="it-IT" sz="2000" b="1" kern="1200" dirty="0" err="1">
                <a:solidFill>
                  <a:schemeClr val="tx1"/>
                </a:solidFill>
                <a:latin typeface="Fira Sans Condensed ExtraBold"/>
              </a:rPr>
              <a:t>Exp</a:t>
            </a:r>
            <a:r>
              <a:rPr lang="it-IT" sz="2000" b="1" kern="1200" dirty="0">
                <a:solidFill>
                  <a:schemeClr val="tx1"/>
                </a:solidFill>
                <a:latin typeface="Fira Sans Condensed ExtraBold"/>
              </a:rPr>
              <a:t> 2</a:t>
            </a:r>
            <a:endParaRPr lang="en-GB" sz="2000" b="1" kern="1200" dirty="0">
              <a:solidFill>
                <a:schemeClr val="tx1"/>
              </a:solidFill>
              <a:latin typeface="Fira Sans Condensed ExtraBold"/>
            </a:endParaRPr>
          </a:p>
        </p:txBody>
      </p:sp>
      <p:sp>
        <p:nvSpPr>
          <p:cNvPr id="13" name="CasellaDiTesto 12">
            <a:extLst>
              <a:ext uri="{FF2B5EF4-FFF2-40B4-BE49-F238E27FC236}">
                <a16:creationId xmlns:a16="http://schemas.microsoft.com/office/drawing/2014/main" id="{9F5047B8-091F-48B2-A9B6-3BACB96088AC}"/>
              </a:ext>
            </a:extLst>
          </p:cNvPr>
          <p:cNvSpPr txBox="1"/>
          <p:nvPr/>
        </p:nvSpPr>
        <p:spPr>
          <a:xfrm>
            <a:off x="1828800" y="3908010"/>
            <a:ext cx="753732" cy="400110"/>
          </a:xfrm>
          <a:prstGeom prst="rect">
            <a:avLst/>
          </a:prstGeom>
          <a:noFill/>
        </p:spPr>
        <p:txBody>
          <a:bodyPr wrap="none" rtlCol="0">
            <a:spAutoFit/>
          </a:bodyPr>
          <a:lstStyle/>
          <a:p>
            <a:r>
              <a:rPr lang="it-IT" sz="2000" b="1" kern="1200" dirty="0" err="1">
                <a:solidFill>
                  <a:schemeClr val="tx1"/>
                </a:solidFill>
                <a:latin typeface="Fira Sans Condensed ExtraBold"/>
              </a:rPr>
              <a:t>Exp</a:t>
            </a:r>
            <a:r>
              <a:rPr lang="it-IT" sz="2000" b="1" kern="1200" dirty="0">
                <a:solidFill>
                  <a:schemeClr val="tx1"/>
                </a:solidFill>
                <a:latin typeface="Fira Sans Condensed ExtraBold"/>
              </a:rPr>
              <a:t> L</a:t>
            </a:r>
            <a:endParaRPr lang="en-GB" sz="2000" b="1" kern="1200" dirty="0">
              <a:solidFill>
                <a:schemeClr val="tx1"/>
              </a:solidFill>
              <a:latin typeface="Fira Sans Condensed ExtraBold"/>
            </a:endParaRPr>
          </a:p>
        </p:txBody>
      </p:sp>
    </p:spTree>
    <p:extLst>
      <p:ext uri="{BB962C8B-B14F-4D97-AF65-F5344CB8AC3E}">
        <p14:creationId xmlns:p14="http://schemas.microsoft.com/office/powerpoint/2010/main" val="122660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1</a:t>
            </a:r>
            <a:r>
              <a:rPr lang="en" dirty="0">
                <a:solidFill>
                  <a:schemeClr val="dk1"/>
                </a:solidFill>
              </a:rPr>
              <a:t>.</a:t>
            </a:r>
            <a:endParaRPr dirty="0">
              <a:solidFill>
                <a:schemeClr val="dk1"/>
              </a:solidFill>
            </a:endParaRPr>
          </a:p>
        </p:txBody>
      </p:sp>
      <p:graphicFrame>
        <p:nvGraphicFramePr>
          <p:cNvPr id="14" name="Tabella 14">
            <a:extLst>
              <a:ext uri="{FF2B5EF4-FFF2-40B4-BE49-F238E27FC236}">
                <a16:creationId xmlns:a16="http://schemas.microsoft.com/office/drawing/2014/main" id="{1A92DBA9-62A1-47D8-AEFB-BF20922118E5}"/>
              </a:ext>
            </a:extLst>
          </p:cNvPr>
          <p:cNvGraphicFramePr>
            <a:graphicFrameLocks noGrp="1"/>
          </p:cNvGraphicFramePr>
          <p:nvPr>
            <p:extLst>
              <p:ext uri="{D42A27DB-BD31-4B8C-83A1-F6EECF244321}">
                <p14:modId xmlns:p14="http://schemas.microsoft.com/office/powerpoint/2010/main" val="102379286"/>
              </p:ext>
            </p:extLst>
          </p:nvPr>
        </p:nvGraphicFramePr>
        <p:xfrm>
          <a:off x="952500" y="1263945"/>
          <a:ext cx="7239000" cy="32613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1609575437"/>
                    </a:ext>
                  </a:extLst>
                </a:gridCol>
                <a:gridCol w="1447800">
                  <a:extLst>
                    <a:ext uri="{9D8B030D-6E8A-4147-A177-3AD203B41FA5}">
                      <a16:colId xmlns:a16="http://schemas.microsoft.com/office/drawing/2014/main" val="3479580415"/>
                    </a:ext>
                  </a:extLst>
                </a:gridCol>
                <a:gridCol w="1447800">
                  <a:extLst>
                    <a:ext uri="{9D8B030D-6E8A-4147-A177-3AD203B41FA5}">
                      <a16:colId xmlns:a16="http://schemas.microsoft.com/office/drawing/2014/main" val="709435824"/>
                    </a:ext>
                  </a:extLst>
                </a:gridCol>
                <a:gridCol w="1447800">
                  <a:extLst>
                    <a:ext uri="{9D8B030D-6E8A-4147-A177-3AD203B41FA5}">
                      <a16:colId xmlns:a16="http://schemas.microsoft.com/office/drawing/2014/main" val="683999181"/>
                    </a:ext>
                  </a:extLst>
                </a:gridCol>
                <a:gridCol w="1447800">
                  <a:extLst>
                    <a:ext uri="{9D8B030D-6E8A-4147-A177-3AD203B41FA5}">
                      <a16:colId xmlns:a16="http://schemas.microsoft.com/office/drawing/2014/main" val="1304250581"/>
                    </a:ext>
                  </a:extLst>
                </a:gridCol>
              </a:tblGrid>
              <a:tr h="370840">
                <a:tc>
                  <a:txBody>
                    <a:bodyPr/>
                    <a:lstStyle/>
                    <a:p>
                      <a:r>
                        <a:rPr lang="it-IT" sz="1400" b="1" i="0" u="none" strike="noStrike" kern="1200" cap="none" dirty="0">
                          <a:solidFill>
                            <a:srgbClr val="FFFFFF"/>
                          </a:solidFill>
                          <a:latin typeface="Fira Sans Condensed ExtraBold"/>
                        </a:rPr>
                        <a:t>Statistical </a:t>
                      </a:r>
                      <a:r>
                        <a:rPr lang="it-IT" sz="1400" b="1" i="0" u="none" strike="noStrike" kern="1200" cap="none" dirty="0" err="1">
                          <a:solidFill>
                            <a:srgbClr val="FFFFFF"/>
                          </a:solidFill>
                          <a:latin typeface="Fira Sans Condensed ExtraBold"/>
                        </a:rPr>
                        <a:t>values</a:t>
                      </a:r>
                      <a:endParaRPr lang="en-GB" sz="1400" b="1" i="0" u="none" strike="noStrike" kern="1200" cap="none" dirty="0">
                        <a:solidFill>
                          <a:srgbClr val="FFFFFF"/>
                        </a:solidFill>
                        <a:latin typeface="Fira Sans Condensed ExtraBold"/>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Aggressive</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Random</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Legacy</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Starter</a:t>
                      </a:r>
                      <a:endParaRPr lang="en-GB" sz="1200" b="1" i="0" u="none" strike="noStrike" kern="1200" cap="none" dirty="0">
                        <a:solidFill>
                          <a:srgbClr val="FFFFFF"/>
                        </a:solidFill>
                        <a:latin typeface="Fira Sans Condensed ExtraBold"/>
                        <a:ea typeface="+mn-ea"/>
                        <a:cs typeface="+mn-cs"/>
                        <a:sym typeface="Arial"/>
                      </a:endParaRPr>
                    </a:p>
                  </a:txBody>
                  <a:tcPr/>
                </a:tc>
                <a:extLst>
                  <a:ext uri="{0D108BD9-81ED-4DB2-BD59-A6C34878D82A}">
                    <a16:rowId xmlns:a16="http://schemas.microsoft.com/office/drawing/2014/main" val="1458894942"/>
                  </a:ext>
                </a:extLst>
              </a:tr>
              <a:tr h="370840">
                <a:tc>
                  <a:txBody>
                    <a:bodyPr/>
                    <a:lstStyle/>
                    <a:p>
                      <a:r>
                        <a:rPr lang="it-IT" sz="1400" dirty="0">
                          <a:latin typeface="Fira Sans Condensed"/>
                        </a:rPr>
                        <a:t>Max score</a:t>
                      </a:r>
                      <a:endParaRPr lang="en-GB" sz="1400" dirty="0">
                        <a:latin typeface="Fira Sans Condensed"/>
                      </a:endParaRPr>
                    </a:p>
                  </a:txBody>
                  <a:tcPr/>
                </a:tc>
                <a:tc>
                  <a:txBody>
                    <a:bodyPr/>
                    <a:lstStyle/>
                    <a:p>
                      <a:r>
                        <a:rPr lang="it-IT" sz="1400" dirty="0">
                          <a:latin typeface="Fira Sans Condensed"/>
                        </a:rPr>
                        <a:t>123620</a:t>
                      </a:r>
                      <a:endParaRPr lang="en-GB" sz="1400" dirty="0">
                        <a:latin typeface="Fira Sans Condensed"/>
                      </a:endParaRPr>
                    </a:p>
                  </a:txBody>
                  <a:tcPr/>
                </a:tc>
                <a:tc>
                  <a:txBody>
                    <a:bodyPr/>
                    <a:lstStyle/>
                    <a:p>
                      <a:r>
                        <a:rPr lang="it-IT" sz="1400" dirty="0">
                          <a:latin typeface="Fira Sans Condensed"/>
                        </a:rPr>
                        <a:t>68570</a:t>
                      </a:r>
                      <a:endParaRPr lang="en-GB" sz="1400" dirty="0">
                        <a:latin typeface="Fira Sans Condensed"/>
                      </a:endParaRPr>
                    </a:p>
                  </a:txBody>
                  <a:tcPr/>
                </a:tc>
                <a:tc>
                  <a:txBody>
                    <a:bodyPr/>
                    <a:lstStyle/>
                    <a:p>
                      <a:r>
                        <a:rPr lang="it-IT" sz="1400" dirty="0">
                          <a:latin typeface="Fira Sans Condensed"/>
                        </a:rPr>
                        <a:t>46780</a:t>
                      </a:r>
                      <a:endParaRPr lang="en-GB" sz="1400" dirty="0">
                        <a:latin typeface="Fira Sans Condensed"/>
                      </a:endParaRPr>
                    </a:p>
                  </a:txBody>
                  <a:tcPr/>
                </a:tc>
                <a:tc>
                  <a:txBody>
                    <a:bodyPr/>
                    <a:lstStyle/>
                    <a:p>
                      <a:r>
                        <a:rPr lang="it-IT" sz="1400" dirty="0">
                          <a:latin typeface="Fira Sans Condensed"/>
                        </a:rPr>
                        <a:t>59680</a:t>
                      </a:r>
                      <a:endParaRPr lang="en-GB" sz="1400" dirty="0">
                        <a:latin typeface="Fira Sans Condensed"/>
                      </a:endParaRPr>
                    </a:p>
                  </a:txBody>
                  <a:tcPr/>
                </a:tc>
                <a:extLst>
                  <a:ext uri="{0D108BD9-81ED-4DB2-BD59-A6C34878D82A}">
                    <a16:rowId xmlns:a16="http://schemas.microsoft.com/office/drawing/2014/main" val="1367270722"/>
                  </a:ext>
                </a:extLst>
              </a:tr>
              <a:tr h="370840">
                <a:tc>
                  <a:txBody>
                    <a:bodyPr/>
                    <a:lstStyle/>
                    <a:p>
                      <a:r>
                        <a:rPr lang="it-IT" sz="1400" dirty="0" err="1">
                          <a:latin typeface="Fira Sans Condensed"/>
                        </a:rPr>
                        <a:t>Min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17340</a:t>
                      </a:r>
                      <a:endParaRPr lang="en-GB" sz="1400" dirty="0">
                        <a:latin typeface="Fira Sans Condensed"/>
                      </a:endParaRPr>
                    </a:p>
                  </a:txBody>
                  <a:tcPr/>
                </a:tc>
                <a:tc>
                  <a:txBody>
                    <a:bodyPr/>
                    <a:lstStyle/>
                    <a:p>
                      <a:r>
                        <a:rPr lang="it-IT" sz="1400" dirty="0">
                          <a:latin typeface="Fira Sans Condensed"/>
                        </a:rPr>
                        <a:t>44420</a:t>
                      </a:r>
                      <a:endParaRPr lang="en-GB" sz="1400" dirty="0">
                        <a:latin typeface="Fira Sans Condensed"/>
                      </a:endParaRPr>
                    </a:p>
                  </a:txBody>
                  <a:tcPr/>
                </a:tc>
                <a:tc>
                  <a:txBody>
                    <a:bodyPr/>
                    <a:lstStyle/>
                    <a:p>
                      <a:r>
                        <a:rPr lang="it-IT" sz="1400" dirty="0">
                          <a:latin typeface="Fira Sans Condensed"/>
                        </a:rPr>
                        <a:t>5640</a:t>
                      </a:r>
                      <a:endParaRPr lang="en-GB" sz="1400" dirty="0">
                        <a:latin typeface="Fira Sans Condensed"/>
                      </a:endParaRPr>
                    </a:p>
                  </a:txBody>
                  <a:tcPr/>
                </a:tc>
                <a:tc>
                  <a:txBody>
                    <a:bodyPr/>
                    <a:lstStyle/>
                    <a:p>
                      <a:r>
                        <a:rPr lang="it-IT" sz="1400" dirty="0">
                          <a:latin typeface="Fira Sans Condensed"/>
                        </a:rPr>
                        <a:t>3450</a:t>
                      </a:r>
                      <a:endParaRPr lang="en-GB" sz="1400" dirty="0">
                        <a:latin typeface="Fira Sans Condensed"/>
                      </a:endParaRPr>
                    </a:p>
                  </a:txBody>
                  <a:tcPr/>
                </a:tc>
                <a:extLst>
                  <a:ext uri="{0D108BD9-81ED-4DB2-BD59-A6C34878D82A}">
                    <a16:rowId xmlns:a16="http://schemas.microsoft.com/office/drawing/2014/main" val="2335648261"/>
                  </a:ext>
                </a:extLst>
              </a:tr>
              <a:tr h="370840">
                <a:tc>
                  <a:txBody>
                    <a:bodyPr/>
                    <a:lstStyle/>
                    <a:p>
                      <a:r>
                        <a:rPr lang="it-IT" sz="1400" dirty="0" err="1">
                          <a:latin typeface="Fira Sans Condensed"/>
                        </a:rPr>
                        <a:t>Avreage</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58825.9</a:t>
                      </a:r>
                      <a:endParaRPr lang="en-GB" sz="1400" dirty="0">
                        <a:latin typeface="Fira Sans Condensed"/>
                      </a:endParaRPr>
                    </a:p>
                  </a:txBody>
                  <a:tcPr/>
                </a:tc>
                <a:tc>
                  <a:txBody>
                    <a:bodyPr/>
                    <a:lstStyle/>
                    <a:p>
                      <a:r>
                        <a:rPr lang="it-IT" sz="1400" dirty="0">
                          <a:latin typeface="Fira Sans Condensed"/>
                        </a:rPr>
                        <a:t>58573</a:t>
                      </a:r>
                      <a:endParaRPr lang="en-GB" sz="1400" dirty="0">
                        <a:latin typeface="Fira Sans Condensed"/>
                      </a:endParaRPr>
                    </a:p>
                  </a:txBody>
                  <a:tcPr/>
                </a:tc>
                <a:tc>
                  <a:txBody>
                    <a:bodyPr/>
                    <a:lstStyle/>
                    <a:p>
                      <a:r>
                        <a:rPr lang="it-IT" sz="1400" dirty="0">
                          <a:latin typeface="Fira Sans Condensed"/>
                        </a:rPr>
                        <a:t>23759</a:t>
                      </a:r>
                      <a:endParaRPr lang="en-GB" sz="1400" dirty="0">
                        <a:latin typeface="Fira Sans Condensed"/>
                      </a:endParaRPr>
                    </a:p>
                  </a:txBody>
                  <a:tcPr/>
                </a:tc>
                <a:tc>
                  <a:txBody>
                    <a:bodyPr/>
                    <a:lstStyle/>
                    <a:p>
                      <a:r>
                        <a:rPr lang="it-IT" sz="1400" dirty="0">
                          <a:latin typeface="Fira Sans Condensed"/>
                        </a:rPr>
                        <a:t>20639.5</a:t>
                      </a:r>
                      <a:endParaRPr lang="en-GB" sz="1400" dirty="0">
                        <a:latin typeface="Fira Sans Condensed"/>
                      </a:endParaRPr>
                    </a:p>
                  </a:txBody>
                  <a:tcPr/>
                </a:tc>
                <a:extLst>
                  <a:ext uri="{0D108BD9-81ED-4DB2-BD59-A6C34878D82A}">
                    <a16:rowId xmlns:a16="http://schemas.microsoft.com/office/drawing/2014/main" val="2116515246"/>
                  </a:ext>
                </a:extLst>
              </a:tr>
              <a:tr h="370840">
                <a:tc>
                  <a:txBody>
                    <a:bodyPr/>
                    <a:lstStyle/>
                    <a:p>
                      <a:r>
                        <a:rPr lang="it-IT" sz="1400" dirty="0" err="1">
                          <a:latin typeface="Fira Sans Condensed"/>
                        </a:rPr>
                        <a:t>Std</a:t>
                      </a:r>
                      <a:r>
                        <a:rPr lang="it-IT" sz="1400" dirty="0">
                          <a:latin typeface="Fira Sans Condensed"/>
                        </a:rPr>
                        <a:t> </a:t>
                      </a:r>
                      <a:r>
                        <a:rPr lang="it-IT" sz="1400" dirty="0" err="1">
                          <a:latin typeface="Fira Sans Condensed"/>
                        </a:rPr>
                        <a:t>Deviation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27123</a:t>
                      </a:r>
                      <a:endParaRPr lang="en-GB" sz="1400" dirty="0">
                        <a:latin typeface="Fira Sans Condensed"/>
                      </a:endParaRPr>
                    </a:p>
                  </a:txBody>
                  <a:tcPr/>
                </a:tc>
                <a:tc>
                  <a:txBody>
                    <a:bodyPr/>
                    <a:lstStyle/>
                    <a:p>
                      <a:r>
                        <a:rPr lang="it-IT" sz="1400" dirty="0">
                          <a:latin typeface="Fira Sans Condensed"/>
                        </a:rPr>
                        <a:t>3386</a:t>
                      </a:r>
                      <a:endParaRPr lang="en-GB" sz="1400" dirty="0">
                        <a:latin typeface="Fira Sans Condensed"/>
                      </a:endParaRPr>
                    </a:p>
                  </a:txBody>
                  <a:tcPr/>
                </a:tc>
                <a:tc>
                  <a:txBody>
                    <a:bodyPr/>
                    <a:lstStyle/>
                    <a:p>
                      <a:r>
                        <a:rPr lang="it-IT" sz="1400" dirty="0">
                          <a:latin typeface="Fira Sans Condensed"/>
                        </a:rPr>
                        <a:t>8973</a:t>
                      </a:r>
                      <a:endParaRPr lang="en-GB" sz="1400" dirty="0">
                        <a:latin typeface="Fira Sans Condensed"/>
                      </a:endParaRPr>
                    </a:p>
                  </a:txBody>
                  <a:tcPr/>
                </a:tc>
                <a:tc>
                  <a:txBody>
                    <a:bodyPr/>
                    <a:lstStyle/>
                    <a:p>
                      <a:r>
                        <a:rPr lang="it-IT" sz="1400" dirty="0">
                          <a:latin typeface="Fira Sans Condensed"/>
                        </a:rPr>
                        <a:t>11276</a:t>
                      </a:r>
                      <a:endParaRPr lang="en-GB" sz="1400" dirty="0">
                        <a:latin typeface="Fira Sans Condensed"/>
                      </a:endParaRPr>
                    </a:p>
                  </a:txBody>
                  <a:tcPr/>
                </a:tc>
                <a:extLst>
                  <a:ext uri="{0D108BD9-81ED-4DB2-BD59-A6C34878D82A}">
                    <a16:rowId xmlns:a16="http://schemas.microsoft.com/office/drawing/2014/main" val="2635207485"/>
                  </a:ext>
                </a:extLst>
              </a:tr>
              <a:tr h="370840">
                <a:tc>
                  <a:txBody>
                    <a:bodyPr/>
                    <a:lstStyle/>
                    <a:p>
                      <a:r>
                        <a:rPr lang="it-IT" sz="1400" dirty="0">
                          <a:latin typeface="Fira Sans Condensed"/>
                        </a:rPr>
                        <a:t>Max </a:t>
                      </a:r>
                      <a:r>
                        <a:rPr lang="it-IT" sz="1400" dirty="0" err="1">
                          <a:latin typeface="Fira Sans Condensed"/>
                        </a:rPr>
                        <a:t>level</a:t>
                      </a:r>
                      <a:endParaRPr lang="en-GB" sz="1400" dirty="0">
                        <a:latin typeface="Fira Sans Condensed"/>
                      </a:endParaRPr>
                    </a:p>
                  </a:txBody>
                  <a:tcPr/>
                </a:tc>
                <a:tc>
                  <a:txBody>
                    <a:bodyPr/>
                    <a:lstStyle/>
                    <a:p>
                      <a:r>
                        <a:rPr lang="it-IT" sz="1400" dirty="0">
                          <a:latin typeface="Fira Sans Condensed"/>
                        </a:rPr>
                        <a:t>14</a:t>
                      </a:r>
                      <a:endParaRPr lang="en-GB" sz="1400" dirty="0">
                        <a:latin typeface="Fira Sans Condensed"/>
                      </a:endParaRPr>
                    </a:p>
                  </a:txBody>
                  <a:tcPr/>
                </a:tc>
                <a:tc>
                  <a:txBody>
                    <a:bodyPr/>
                    <a:lstStyle/>
                    <a:p>
                      <a:r>
                        <a:rPr lang="it-IT" sz="1400" dirty="0">
                          <a:latin typeface="Fira Sans Condensed"/>
                        </a:rPr>
                        <a:t>17</a:t>
                      </a:r>
                      <a:endParaRPr lang="en-GB" sz="1400" dirty="0">
                        <a:latin typeface="Fira Sans Condensed"/>
                      </a:endParaRPr>
                    </a:p>
                  </a:txBody>
                  <a:tcPr/>
                </a:tc>
                <a:tc>
                  <a:txBody>
                    <a:bodyPr/>
                    <a:lstStyle/>
                    <a:p>
                      <a:r>
                        <a:rPr lang="it-IT" sz="1400" dirty="0">
                          <a:latin typeface="Fira Sans Condensed"/>
                        </a:rPr>
                        <a:t>7</a:t>
                      </a:r>
                      <a:endParaRPr lang="en-GB" sz="1400" dirty="0">
                        <a:latin typeface="Fira Sans Condensed"/>
                      </a:endParaRPr>
                    </a:p>
                  </a:txBody>
                  <a:tcPr/>
                </a:tc>
                <a:tc>
                  <a:txBody>
                    <a:bodyPr/>
                    <a:lstStyle/>
                    <a:p>
                      <a:r>
                        <a:rPr lang="it-IT" sz="1400" dirty="0">
                          <a:latin typeface="Fira Sans Condensed"/>
                        </a:rPr>
                        <a:t>9</a:t>
                      </a:r>
                      <a:endParaRPr lang="en-GB" sz="1400" dirty="0">
                        <a:latin typeface="Fira Sans Condensed"/>
                      </a:endParaRPr>
                    </a:p>
                  </a:txBody>
                  <a:tcPr/>
                </a:tc>
                <a:extLst>
                  <a:ext uri="{0D108BD9-81ED-4DB2-BD59-A6C34878D82A}">
                    <a16:rowId xmlns:a16="http://schemas.microsoft.com/office/drawing/2014/main" val="1743156071"/>
                  </a:ext>
                </a:extLst>
              </a:tr>
              <a:tr h="370840">
                <a:tc>
                  <a:txBody>
                    <a:bodyPr/>
                    <a:lstStyle/>
                    <a:p>
                      <a:r>
                        <a:rPr lang="it-IT" sz="1400" dirty="0">
                          <a:latin typeface="Fira Sans Condensed"/>
                        </a:rPr>
                        <a:t>Survival %</a:t>
                      </a:r>
                      <a:endParaRPr lang="en-GB" sz="1400" dirty="0">
                        <a:latin typeface="Fira Sans Condensed"/>
                      </a:endParaRPr>
                    </a:p>
                  </a:txBody>
                  <a:tcPr/>
                </a:tc>
                <a:tc>
                  <a:txBody>
                    <a:bodyPr/>
                    <a:lstStyle/>
                    <a:p>
                      <a:r>
                        <a:rPr lang="it-IT" sz="1400" dirty="0">
                          <a:latin typeface="Fira Sans Condensed"/>
                        </a:rPr>
                        <a:t>12</a:t>
                      </a:r>
                      <a:endParaRPr lang="en-GB" sz="1400" dirty="0">
                        <a:latin typeface="Fira Sans Condensed"/>
                      </a:endParaRPr>
                    </a:p>
                  </a:txBody>
                  <a:tcPr/>
                </a:tc>
                <a:tc>
                  <a:txBody>
                    <a:bodyPr/>
                    <a:lstStyle/>
                    <a:p>
                      <a:r>
                        <a:rPr lang="it-IT" sz="1400" dirty="0">
                          <a:latin typeface="Fira Sans Condensed"/>
                        </a:rPr>
                        <a:t>99</a:t>
                      </a:r>
                      <a:endParaRPr lang="en-GB" sz="1400" dirty="0">
                        <a:latin typeface="Fira Sans Condensed"/>
                      </a:endParaRPr>
                    </a:p>
                  </a:txBody>
                  <a:tcPr/>
                </a:tc>
                <a:tc>
                  <a:txBody>
                    <a:bodyPr/>
                    <a:lstStyle/>
                    <a:p>
                      <a:r>
                        <a:rPr lang="it-IT" sz="1400" dirty="0">
                          <a:latin typeface="Fira Sans Condensed"/>
                        </a:rPr>
                        <a:t>0</a:t>
                      </a:r>
                      <a:endParaRPr lang="en-GB" sz="1400" dirty="0">
                        <a:latin typeface="Fira Sans Condensed"/>
                      </a:endParaRPr>
                    </a:p>
                  </a:txBody>
                  <a:tcPr/>
                </a:tc>
                <a:tc>
                  <a:txBody>
                    <a:bodyPr/>
                    <a:lstStyle/>
                    <a:p>
                      <a:r>
                        <a:rPr lang="it-IT" sz="1400" dirty="0">
                          <a:latin typeface="Fira Sans Condensed"/>
                        </a:rPr>
                        <a:t>0</a:t>
                      </a:r>
                      <a:endParaRPr lang="en-GB" sz="1400" dirty="0">
                        <a:latin typeface="Fira Sans Condensed"/>
                      </a:endParaRPr>
                    </a:p>
                  </a:txBody>
                  <a:tcPr/>
                </a:tc>
                <a:extLst>
                  <a:ext uri="{0D108BD9-81ED-4DB2-BD59-A6C34878D82A}">
                    <a16:rowId xmlns:a16="http://schemas.microsoft.com/office/drawing/2014/main" val="3107896849"/>
                  </a:ext>
                </a:extLst>
              </a:tr>
              <a:tr h="370840">
                <a:tc>
                  <a:txBody>
                    <a:bodyPr/>
                    <a:lstStyle/>
                    <a:p>
                      <a:r>
                        <a:rPr lang="it-IT" sz="1400" dirty="0" err="1">
                          <a:latin typeface="Fira Sans Condensed"/>
                        </a:rPr>
                        <a:t>Average</a:t>
                      </a:r>
                      <a:r>
                        <a:rPr lang="it-IT" sz="1400" dirty="0">
                          <a:latin typeface="Fira Sans Condensed"/>
                        </a:rPr>
                        <a:t> ghosts </a:t>
                      </a:r>
                      <a:r>
                        <a:rPr lang="it-IT" sz="1400" dirty="0" err="1">
                          <a:latin typeface="Fira Sans Condensed"/>
                        </a:rPr>
                        <a:t>eaten</a:t>
                      </a:r>
                      <a:endParaRPr lang="en-GB" sz="1400" dirty="0">
                        <a:latin typeface="Fira Sans Condensed"/>
                      </a:endParaRPr>
                    </a:p>
                  </a:txBody>
                  <a:tcPr/>
                </a:tc>
                <a:tc>
                  <a:txBody>
                    <a:bodyPr/>
                    <a:lstStyle/>
                    <a:p>
                      <a:r>
                        <a:rPr lang="it-IT" sz="1400" dirty="0">
                          <a:latin typeface="Fira Sans Condensed"/>
                        </a:rPr>
                        <a:t>66.2</a:t>
                      </a:r>
                      <a:endParaRPr lang="en-GB" sz="1400" dirty="0">
                        <a:latin typeface="Fira Sans Condensed"/>
                      </a:endParaRPr>
                    </a:p>
                  </a:txBody>
                  <a:tcPr/>
                </a:tc>
                <a:tc>
                  <a:txBody>
                    <a:bodyPr/>
                    <a:lstStyle/>
                    <a:p>
                      <a:r>
                        <a:rPr lang="it-IT" sz="1400" dirty="0">
                          <a:latin typeface="Fira Sans Condensed"/>
                        </a:rPr>
                        <a:t>51.8</a:t>
                      </a:r>
                      <a:endParaRPr lang="en-GB" sz="1400" dirty="0">
                        <a:latin typeface="Fira Sans Condensed"/>
                      </a:endParaRPr>
                    </a:p>
                  </a:txBody>
                  <a:tcPr/>
                </a:tc>
                <a:tc>
                  <a:txBody>
                    <a:bodyPr/>
                    <a:lstStyle/>
                    <a:p>
                      <a:r>
                        <a:rPr lang="it-IT" sz="1400" dirty="0">
                          <a:latin typeface="Fira Sans Condensed"/>
                        </a:rPr>
                        <a:t>31.5</a:t>
                      </a:r>
                      <a:endParaRPr lang="en-GB" sz="1400" dirty="0">
                        <a:latin typeface="Fira Sans Condensed"/>
                      </a:endParaRPr>
                    </a:p>
                  </a:txBody>
                  <a:tcPr/>
                </a:tc>
                <a:tc>
                  <a:txBody>
                    <a:bodyPr/>
                    <a:lstStyle/>
                    <a:p>
                      <a:r>
                        <a:rPr lang="it-IT" sz="1400" dirty="0">
                          <a:latin typeface="Fira Sans Condensed"/>
                        </a:rPr>
                        <a:t>23.8</a:t>
                      </a:r>
                      <a:endParaRPr lang="en-GB" sz="1400" dirty="0">
                        <a:latin typeface="Fira Sans Condensed"/>
                      </a:endParaRPr>
                    </a:p>
                  </a:txBody>
                  <a:tcPr/>
                </a:tc>
                <a:extLst>
                  <a:ext uri="{0D108BD9-81ED-4DB2-BD59-A6C34878D82A}">
                    <a16:rowId xmlns:a16="http://schemas.microsoft.com/office/drawing/2014/main" val="51233244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1 – Random and Aggressive</a:t>
            </a:r>
            <a:r>
              <a:rPr lang="en" dirty="0">
                <a:solidFill>
                  <a:schemeClr val="dk1"/>
                </a:solidFill>
              </a:rPr>
              <a:t>.</a:t>
            </a:r>
            <a:endParaRPr dirty="0">
              <a:solidFill>
                <a:schemeClr val="dk1"/>
              </a:solidFill>
            </a:endParaRPr>
          </a:p>
        </p:txBody>
      </p:sp>
      <p:pic>
        <p:nvPicPr>
          <p:cNvPr id="3" name="Immagine 2" descr="Immagine che contiene testo, mappa&#10;&#10;Descrizione generata automaticamente">
            <a:extLst>
              <a:ext uri="{FF2B5EF4-FFF2-40B4-BE49-F238E27FC236}">
                <a16:creationId xmlns:a16="http://schemas.microsoft.com/office/drawing/2014/main" id="{56A48979-AE43-4EAD-ABA5-F4FCA7DAF476}"/>
              </a:ext>
            </a:extLst>
          </p:cNvPr>
          <p:cNvPicPr>
            <a:picLocks noChangeAspect="1"/>
          </p:cNvPicPr>
          <p:nvPr/>
        </p:nvPicPr>
        <p:blipFill rotWithShape="1">
          <a:blip r:embed="rId3"/>
          <a:srcRect l="5477" t="10955" r="9432" b="4497"/>
          <a:stretch/>
        </p:blipFill>
        <p:spPr>
          <a:xfrm>
            <a:off x="789511" y="1396721"/>
            <a:ext cx="3782489" cy="3094075"/>
          </a:xfrm>
          <a:prstGeom prst="rect">
            <a:avLst/>
          </a:prstGeom>
        </p:spPr>
      </p:pic>
      <p:sp>
        <p:nvSpPr>
          <p:cNvPr id="5" name="Google Shape;317;p30">
            <a:extLst>
              <a:ext uri="{FF2B5EF4-FFF2-40B4-BE49-F238E27FC236}">
                <a16:creationId xmlns:a16="http://schemas.microsoft.com/office/drawing/2014/main" id="{B81FFEA4-8741-4B48-9AA1-B9E2FA8FA17B}"/>
              </a:ext>
            </a:extLst>
          </p:cNvPr>
          <p:cNvSpPr txBox="1">
            <a:spLocks/>
          </p:cNvSpPr>
          <p:nvPr/>
        </p:nvSpPr>
        <p:spPr>
          <a:xfrm>
            <a:off x="5201362" y="1668608"/>
            <a:ext cx="2994300" cy="25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Bef>
                <a:spcPts val="400"/>
              </a:spcBef>
              <a:spcAft>
                <a:spcPts val="400"/>
              </a:spcAft>
              <a:buFont typeface="Arial" panose="020B0604020202020204" pitchFamily="34" charset="0"/>
              <a:buChar char="•"/>
            </a:pPr>
            <a:r>
              <a:rPr lang="en-GB" dirty="0"/>
              <a:t>The radar plot shows that the score is correlated to </a:t>
            </a:r>
          </a:p>
          <a:p>
            <a:pPr marL="742950" lvl="1" indent="-285750" algn="l">
              <a:spcBef>
                <a:spcPts val="400"/>
              </a:spcBef>
              <a:spcAft>
                <a:spcPts val="400"/>
              </a:spcAft>
              <a:buFont typeface="Courier New" panose="02070309020205020404" pitchFamily="49" charset="0"/>
              <a:buChar char="o"/>
            </a:pPr>
            <a:r>
              <a:rPr lang="en-GB" dirty="0"/>
              <a:t>Match time</a:t>
            </a:r>
          </a:p>
          <a:p>
            <a:pPr marL="742950" lvl="1" indent="-285750" algn="l">
              <a:spcBef>
                <a:spcPts val="400"/>
              </a:spcBef>
              <a:spcAft>
                <a:spcPts val="400"/>
              </a:spcAft>
              <a:buFont typeface="Courier New" panose="02070309020205020404" pitchFamily="49" charset="0"/>
              <a:buChar char="o"/>
            </a:pPr>
            <a:r>
              <a:rPr lang="en-GB" dirty="0"/>
              <a:t>Ghosts eaten</a:t>
            </a:r>
          </a:p>
          <a:p>
            <a:pPr marL="742950" lvl="1" indent="-285750" algn="l">
              <a:spcBef>
                <a:spcPts val="400"/>
              </a:spcBef>
              <a:spcAft>
                <a:spcPts val="400"/>
              </a:spcAft>
              <a:buFont typeface="Courier New" panose="02070309020205020404" pitchFamily="49" charset="0"/>
              <a:buChar char="o"/>
            </a:pPr>
            <a:r>
              <a:rPr lang="en-GB" dirty="0"/>
              <a:t>Level reached</a:t>
            </a:r>
          </a:p>
        </p:txBody>
      </p:sp>
    </p:spTree>
    <p:extLst>
      <p:ext uri="{BB962C8B-B14F-4D97-AF65-F5344CB8AC3E}">
        <p14:creationId xmlns:p14="http://schemas.microsoft.com/office/powerpoint/2010/main" val="165851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2</a:t>
            </a:r>
            <a:r>
              <a:rPr lang="en" dirty="0">
                <a:solidFill>
                  <a:schemeClr val="dk1"/>
                </a:solidFill>
              </a:rPr>
              <a:t>.</a:t>
            </a:r>
            <a:endParaRPr dirty="0">
              <a:solidFill>
                <a:schemeClr val="dk1"/>
              </a:solidFill>
            </a:endParaRPr>
          </a:p>
        </p:txBody>
      </p:sp>
      <p:graphicFrame>
        <p:nvGraphicFramePr>
          <p:cNvPr id="14" name="Tabella 14">
            <a:extLst>
              <a:ext uri="{FF2B5EF4-FFF2-40B4-BE49-F238E27FC236}">
                <a16:creationId xmlns:a16="http://schemas.microsoft.com/office/drawing/2014/main" id="{1A92DBA9-62A1-47D8-AEFB-BF20922118E5}"/>
              </a:ext>
            </a:extLst>
          </p:cNvPr>
          <p:cNvGraphicFramePr>
            <a:graphicFrameLocks noGrp="1"/>
          </p:cNvGraphicFramePr>
          <p:nvPr>
            <p:extLst>
              <p:ext uri="{D42A27DB-BD31-4B8C-83A1-F6EECF244321}">
                <p14:modId xmlns:p14="http://schemas.microsoft.com/office/powerpoint/2010/main" val="1629169856"/>
              </p:ext>
            </p:extLst>
          </p:nvPr>
        </p:nvGraphicFramePr>
        <p:xfrm>
          <a:off x="952500" y="1263945"/>
          <a:ext cx="7239000" cy="32613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1609575437"/>
                    </a:ext>
                  </a:extLst>
                </a:gridCol>
                <a:gridCol w="1447800">
                  <a:extLst>
                    <a:ext uri="{9D8B030D-6E8A-4147-A177-3AD203B41FA5}">
                      <a16:colId xmlns:a16="http://schemas.microsoft.com/office/drawing/2014/main" val="3479580415"/>
                    </a:ext>
                  </a:extLst>
                </a:gridCol>
                <a:gridCol w="1447800">
                  <a:extLst>
                    <a:ext uri="{9D8B030D-6E8A-4147-A177-3AD203B41FA5}">
                      <a16:colId xmlns:a16="http://schemas.microsoft.com/office/drawing/2014/main" val="709435824"/>
                    </a:ext>
                  </a:extLst>
                </a:gridCol>
                <a:gridCol w="1447800">
                  <a:extLst>
                    <a:ext uri="{9D8B030D-6E8A-4147-A177-3AD203B41FA5}">
                      <a16:colId xmlns:a16="http://schemas.microsoft.com/office/drawing/2014/main" val="683999181"/>
                    </a:ext>
                  </a:extLst>
                </a:gridCol>
                <a:gridCol w="1447800">
                  <a:extLst>
                    <a:ext uri="{9D8B030D-6E8A-4147-A177-3AD203B41FA5}">
                      <a16:colId xmlns:a16="http://schemas.microsoft.com/office/drawing/2014/main" val="1304250581"/>
                    </a:ext>
                  </a:extLst>
                </a:gridCol>
              </a:tblGrid>
              <a:tr h="370840">
                <a:tc>
                  <a:txBody>
                    <a:bodyPr/>
                    <a:lstStyle/>
                    <a:p>
                      <a:r>
                        <a:rPr lang="it-IT" sz="1400" b="1" i="0" u="none" strike="noStrike" kern="1200" cap="none" dirty="0">
                          <a:solidFill>
                            <a:srgbClr val="FFFFFF"/>
                          </a:solidFill>
                          <a:latin typeface="Fira Sans Condensed ExtraBold"/>
                        </a:rPr>
                        <a:t>Statistical </a:t>
                      </a:r>
                      <a:r>
                        <a:rPr lang="it-IT" sz="1400" b="1" i="0" u="none" strike="noStrike" kern="1200" cap="none" dirty="0" err="1">
                          <a:solidFill>
                            <a:srgbClr val="FFFFFF"/>
                          </a:solidFill>
                          <a:latin typeface="Fira Sans Condensed ExtraBold"/>
                        </a:rPr>
                        <a:t>values</a:t>
                      </a:r>
                      <a:endParaRPr lang="en-GB" sz="1400" b="1" i="0" u="none" strike="noStrike" kern="1200" cap="none" dirty="0">
                        <a:solidFill>
                          <a:srgbClr val="FFFFFF"/>
                        </a:solidFill>
                        <a:latin typeface="Fira Sans Condensed ExtraBold"/>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Aggressive</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Random</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Legacy</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Starter</a:t>
                      </a:r>
                      <a:endParaRPr lang="en-GB" sz="1200" b="1" i="0" u="none" strike="noStrike" kern="1200" cap="none" dirty="0">
                        <a:solidFill>
                          <a:srgbClr val="FFFFFF"/>
                        </a:solidFill>
                        <a:latin typeface="Fira Sans Condensed ExtraBold"/>
                        <a:ea typeface="+mn-ea"/>
                        <a:cs typeface="+mn-cs"/>
                        <a:sym typeface="Arial"/>
                      </a:endParaRPr>
                    </a:p>
                  </a:txBody>
                  <a:tcPr/>
                </a:tc>
                <a:extLst>
                  <a:ext uri="{0D108BD9-81ED-4DB2-BD59-A6C34878D82A}">
                    <a16:rowId xmlns:a16="http://schemas.microsoft.com/office/drawing/2014/main" val="1458894942"/>
                  </a:ext>
                </a:extLst>
              </a:tr>
              <a:tr h="370840">
                <a:tc>
                  <a:txBody>
                    <a:bodyPr/>
                    <a:lstStyle/>
                    <a:p>
                      <a:r>
                        <a:rPr lang="it-IT" sz="1400" dirty="0">
                          <a:latin typeface="Fira Sans Condensed"/>
                        </a:rPr>
                        <a:t>Max score</a:t>
                      </a:r>
                      <a:endParaRPr lang="en-GB" sz="1400" dirty="0">
                        <a:latin typeface="Fira Sans Condensed"/>
                      </a:endParaRPr>
                    </a:p>
                  </a:txBody>
                  <a:tcPr/>
                </a:tc>
                <a:tc>
                  <a:txBody>
                    <a:bodyPr/>
                    <a:lstStyle/>
                    <a:p>
                      <a:r>
                        <a:rPr lang="it-IT" sz="1400" dirty="0">
                          <a:latin typeface="Fira Sans Condensed"/>
                        </a:rPr>
                        <a:t>131180</a:t>
                      </a:r>
                      <a:endParaRPr lang="en-GB" sz="1400" dirty="0">
                        <a:latin typeface="Fira Sans Condensed"/>
                      </a:endParaRPr>
                    </a:p>
                  </a:txBody>
                  <a:tcPr/>
                </a:tc>
                <a:tc>
                  <a:txBody>
                    <a:bodyPr/>
                    <a:lstStyle/>
                    <a:p>
                      <a:r>
                        <a:rPr lang="it-IT" sz="1400" dirty="0">
                          <a:latin typeface="Fira Sans Condensed"/>
                        </a:rPr>
                        <a:t>69720</a:t>
                      </a:r>
                      <a:endParaRPr lang="en-GB" sz="1400" dirty="0">
                        <a:latin typeface="Fira Sans Condensed"/>
                      </a:endParaRPr>
                    </a:p>
                  </a:txBody>
                  <a:tcPr/>
                </a:tc>
                <a:tc>
                  <a:txBody>
                    <a:bodyPr/>
                    <a:lstStyle/>
                    <a:p>
                      <a:r>
                        <a:rPr lang="it-IT" sz="1400" dirty="0">
                          <a:latin typeface="Fira Sans Condensed"/>
                        </a:rPr>
                        <a:t>53880</a:t>
                      </a:r>
                      <a:endParaRPr lang="en-GB" sz="1400" dirty="0">
                        <a:latin typeface="Fira Sans Condensed"/>
                      </a:endParaRPr>
                    </a:p>
                  </a:txBody>
                  <a:tcPr/>
                </a:tc>
                <a:tc>
                  <a:txBody>
                    <a:bodyPr/>
                    <a:lstStyle/>
                    <a:p>
                      <a:r>
                        <a:rPr lang="it-IT" sz="1400" dirty="0">
                          <a:latin typeface="Fira Sans Condensed"/>
                        </a:rPr>
                        <a:t>57680</a:t>
                      </a:r>
                      <a:endParaRPr lang="en-GB" sz="1400" dirty="0">
                        <a:latin typeface="Fira Sans Condensed"/>
                      </a:endParaRPr>
                    </a:p>
                  </a:txBody>
                  <a:tcPr/>
                </a:tc>
                <a:extLst>
                  <a:ext uri="{0D108BD9-81ED-4DB2-BD59-A6C34878D82A}">
                    <a16:rowId xmlns:a16="http://schemas.microsoft.com/office/drawing/2014/main" val="1367270722"/>
                  </a:ext>
                </a:extLst>
              </a:tr>
              <a:tr h="370840">
                <a:tc>
                  <a:txBody>
                    <a:bodyPr/>
                    <a:lstStyle/>
                    <a:p>
                      <a:r>
                        <a:rPr lang="it-IT" sz="1400" dirty="0" err="1">
                          <a:latin typeface="Fira Sans Condensed"/>
                        </a:rPr>
                        <a:t>Min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7800</a:t>
                      </a:r>
                      <a:endParaRPr lang="en-GB" sz="1400" dirty="0">
                        <a:latin typeface="Fira Sans Condensed"/>
                      </a:endParaRPr>
                    </a:p>
                  </a:txBody>
                  <a:tcPr/>
                </a:tc>
                <a:tc>
                  <a:txBody>
                    <a:bodyPr/>
                    <a:lstStyle/>
                    <a:p>
                      <a:r>
                        <a:rPr lang="it-IT" sz="1400" dirty="0">
                          <a:latin typeface="Fira Sans Condensed"/>
                        </a:rPr>
                        <a:t>37660</a:t>
                      </a:r>
                      <a:endParaRPr lang="en-GB" sz="1400" dirty="0">
                        <a:latin typeface="Fira Sans Condensed"/>
                      </a:endParaRPr>
                    </a:p>
                  </a:txBody>
                  <a:tcPr/>
                </a:tc>
                <a:tc>
                  <a:txBody>
                    <a:bodyPr/>
                    <a:lstStyle/>
                    <a:p>
                      <a:r>
                        <a:rPr lang="it-IT" sz="1400" dirty="0">
                          <a:latin typeface="Fira Sans Condensed"/>
                        </a:rPr>
                        <a:t>6189</a:t>
                      </a:r>
                      <a:endParaRPr lang="en-GB" sz="1400" dirty="0">
                        <a:latin typeface="Fira Sans Condensed"/>
                      </a:endParaRPr>
                    </a:p>
                  </a:txBody>
                  <a:tcPr/>
                </a:tc>
                <a:tc>
                  <a:txBody>
                    <a:bodyPr/>
                    <a:lstStyle/>
                    <a:p>
                      <a:r>
                        <a:rPr lang="it-IT" sz="1400" dirty="0">
                          <a:latin typeface="Fira Sans Condensed"/>
                        </a:rPr>
                        <a:t>3220</a:t>
                      </a:r>
                      <a:endParaRPr lang="en-GB" sz="1400" dirty="0">
                        <a:latin typeface="Fira Sans Condensed"/>
                      </a:endParaRPr>
                    </a:p>
                  </a:txBody>
                  <a:tcPr/>
                </a:tc>
                <a:extLst>
                  <a:ext uri="{0D108BD9-81ED-4DB2-BD59-A6C34878D82A}">
                    <a16:rowId xmlns:a16="http://schemas.microsoft.com/office/drawing/2014/main" val="2335648261"/>
                  </a:ext>
                </a:extLst>
              </a:tr>
              <a:tr h="370840">
                <a:tc>
                  <a:txBody>
                    <a:bodyPr/>
                    <a:lstStyle/>
                    <a:p>
                      <a:r>
                        <a:rPr lang="it-IT" sz="1400" dirty="0" err="1">
                          <a:latin typeface="Fira Sans Condensed"/>
                        </a:rPr>
                        <a:t>Avreage</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74607.5</a:t>
                      </a:r>
                      <a:endParaRPr lang="en-GB" sz="1400" dirty="0">
                        <a:latin typeface="Fira Sans Condensed"/>
                      </a:endParaRPr>
                    </a:p>
                  </a:txBody>
                  <a:tcPr/>
                </a:tc>
                <a:tc>
                  <a:txBody>
                    <a:bodyPr/>
                    <a:lstStyle/>
                    <a:p>
                      <a:r>
                        <a:rPr lang="it-IT" sz="1400" dirty="0">
                          <a:latin typeface="Fira Sans Condensed"/>
                        </a:rPr>
                        <a:t>59326.9</a:t>
                      </a:r>
                      <a:endParaRPr lang="en-GB" sz="1400" dirty="0">
                        <a:latin typeface="Fira Sans Condensed"/>
                      </a:endParaRPr>
                    </a:p>
                  </a:txBody>
                  <a:tcPr/>
                </a:tc>
                <a:tc>
                  <a:txBody>
                    <a:bodyPr/>
                    <a:lstStyle/>
                    <a:p>
                      <a:r>
                        <a:rPr lang="it-IT" sz="1400" dirty="0">
                          <a:latin typeface="Fira Sans Condensed"/>
                        </a:rPr>
                        <a:t>24314</a:t>
                      </a:r>
                      <a:endParaRPr lang="en-GB" sz="1400" dirty="0">
                        <a:latin typeface="Fira Sans Condensed"/>
                      </a:endParaRPr>
                    </a:p>
                  </a:txBody>
                  <a:tcPr/>
                </a:tc>
                <a:tc>
                  <a:txBody>
                    <a:bodyPr/>
                    <a:lstStyle/>
                    <a:p>
                      <a:r>
                        <a:rPr lang="it-IT" sz="1400" dirty="0">
                          <a:latin typeface="Fira Sans Condensed"/>
                        </a:rPr>
                        <a:t>23132.5</a:t>
                      </a:r>
                      <a:endParaRPr lang="en-GB" sz="1400" dirty="0">
                        <a:latin typeface="Fira Sans Condensed"/>
                      </a:endParaRPr>
                    </a:p>
                  </a:txBody>
                  <a:tcPr/>
                </a:tc>
                <a:extLst>
                  <a:ext uri="{0D108BD9-81ED-4DB2-BD59-A6C34878D82A}">
                    <a16:rowId xmlns:a16="http://schemas.microsoft.com/office/drawing/2014/main" val="2116515246"/>
                  </a:ext>
                </a:extLst>
              </a:tr>
              <a:tr h="370840">
                <a:tc>
                  <a:txBody>
                    <a:bodyPr/>
                    <a:lstStyle/>
                    <a:p>
                      <a:r>
                        <a:rPr lang="it-IT" sz="1400" dirty="0" err="1">
                          <a:latin typeface="Fira Sans Condensed"/>
                        </a:rPr>
                        <a:t>Std</a:t>
                      </a:r>
                      <a:r>
                        <a:rPr lang="it-IT" sz="1400" dirty="0">
                          <a:latin typeface="Fira Sans Condensed"/>
                        </a:rPr>
                        <a:t> </a:t>
                      </a:r>
                      <a:r>
                        <a:rPr lang="it-IT" sz="1400" dirty="0" err="1">
                          <a:latin typeface="Fira Sans Condensed"/>
                        </a:rPr>
                        <a:t>Deviation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30688</a:t>
                      </a:r>
                      <a:endParaRPr lang="en-GB" sz="1400" dirty="0">
                        <a:latin typeface="Fira Sans Condensed"/>
                      </a:endParaRPr>
                    </a:p>
                  </a:txBody>
                  <a:tcPr/>
                </a:tc>
                <a:tc>
                  <a:txBody>
                    <a:bodyPr/>
                    <a:lstStyle/>
                    <a:p>
                      <a:r>
                        <a:rPr lang="it-IT" sz="1400" dirty="0">
                          <a:latin typeface="Fira Sans Condensed"/>
                        </a:rPr>
                        <a:t>3769</a:t>
                      </a:r>
                      <a:endParaRPr lang="en-GB" sz="1400" dirty="0">
                        <a:latin typeface="Fira Sans Condensed"/>
                      </a:endParaRPr>
                    </a:p>
                  </a:txBody>
                  <a:tcPr/>
                </a:tc>
                <a:tc>
                  <a:txBody>
                    <a:bodyPr/>
                    <a:lstStyle/>
                    <a:p>
                      <a:r>
                        <a:rPr lang="it-IT" sz="1400" dirty="0">
                          <a:latin typeface="Fira Sans Condensed"/>
                        </a:rPr>
                        <a:t>9581</a:t>
                      </a:r>
                      <a:endParaRPr lang="en-GB" sz="1400" dirty="0">
                        <a:latin typeface="Fira Sans Condensed"/>
                      </a:endParaRPr>
                    </a:p>
                  </a:txBody>
                  <a:tcPr/>
                </a:tc>
                <a:tc>
                  <a:txBody>
                    <a:bodyPr/>
                    <a:lstStyle/>
                    <a:p>
                      <a:r>
                        <a:rPr lang="it-IT" sz="1400" dirty="0">
                          <a:latin typeface="Fira Sans Condensed"/>
                        </a:rPr>
                        <a:t>10365.73</a:t>
                      </a:r>
                      <a:endParaRPr lang="en-GB" sz="1400" dirty="0">
                        <a:latin typeface="Fira Sans Condensed"/>
                      </a:endParaRPr>
                    </a:p>
                  </a:txBody>
                  <a:tcPr/>
                </a:tc>
                <a:extLst>
                  <a:ext uri="{0D108BD9-81ED-4DB2-BD59-A6C34878D82A}">
                    <a16:rowId xmlns:a16="http://schemas.microsoft.com/office/drawing/2014/main" val="2635207485"/>
                  </a:ext>
                </a:extLst>
              </a:tr>
              <a:tr h="370840">
                <a:tc>
                  <a:txBody>
                    <a:bodyPr/>
                    <a:lstStyle/>
                    <a:p>
                      <a:r>
                        <a:rPr lang="it-IT" sz="1400" dirty="0">
                          <a:latin typeface="Fira Sans Condensed"/>
                        </a:rPr>
                        <a:t>Max </a:t>
                      </a:r>
                      <a:r>
                        <a:rPr lang="it-IT" sz="1400" dirty="0" err="1">
                          <a:latin typeface="Fira Sans Condensed"/>
                        </a:rPr>
                        <a:t>level</a:t>
                      </a:r>
                      <a:endParaRPr lang="en-GB" sz="1400" dirty="0">
                        <a:latin typeface="Fira Sans Condensed"/>
                      </a:endParaRPr>
                    </a:p>
                  </a:txBody>
                  <a:tcPr/>
                </a:tc>
                <a:tc>
                  <a:txBody>
                    <a:bodyPr/>
                    <a:lstStyle/>
                    <a:p>
                      <a:r>
                        <a:rPr lang="it-IT" sz="1400" dirty="0">
                          <a:latin typeface="Fira Sans Condensed"/>
                        </a:rPr>
                        <a:t>13</a:t>
                      </a:r>
                      <a:endParaRPr lang="en-GB" sz="1400" dirty="0">
                        <a:latin typeface="Fira Sans Condensed"/>
                      </a:endParaRPr>
                    </a:p>
                  </a:txBody>
                  <a:tcPr/>
                </a:tc>
                <a:tc>
                  <a:txBody>
                    <a:bodyPr/>
                    <a:lstStyle/>
                    <a:p>
                      <a:r>
                        <a:rPr lang="it-IT" sz="1400" dirty="0">
                          <a:latin typeface="Fira Sans Condensed"/>
                        </a:rPr>
                        <a:t>17</a:t>
                      </a:r>
                      <a:endParaRPr lang="en-GB" sz="1400" dirty="0">
                        <a:latin typeface="Fira Sans Condensed"/>
                      </a:endParaRPr>
                    </a:p>
                  </a:txBody>
                  <a:tcPr/>
                </a:tc>
                <a:tc>
                  <a:txBody>
                    <a:bodyPr/>
                    <a:lstStyle/>
                    <a:p>
                      <a:r>
                        <a:rPr lang="it-IT" sz="1400" dirty="0">
                          <a:latin typeface="Fira Sans Condensed"/>
                        </a:rPr>
                        <a:t>8</a:t>
                      </a:r>
                      <a:endParaRPr lang="en-GB" sz="1400" dirty="0">
                        <a:latin typeface="Fira Sans Condensed"/>
                      </a:endParaRPr>
                    </a:p>
                  </a:txBody>
                  <a:tcPr/>
                </a:tc>
                <a:tc>
                  <a:txBody>
                    <a:bodyPr/>
                    <a:lstStyle/>
                    <a:p>
                      <a:r>
                        <a:rPr lang="it-IT" sz="1400" dirty="0">
                          <a:latin typeface="Fira Sans Condensed"/>
                        </a:rPr>
                        <a:t>10</a:t>
                      </a:r>
                      <a:endParaRPr lang="en-GB" sz="1400" dirty="0">
                        <a:latin typeface="Fira Sans Condensed"/>
                      </a:endParaRPr>
                    </a:p>
                  </a:txBody>
                  <a:tcPr/>
                </a:tc>
                <a:extLst>
                  <a:ext uri="{0D108BD9-81ED-4DB2-BD59-A6C34878D82A}">
                    <a16:rowId xmlns:a16="http://schemas.microsoft.com/office/drawing/2014/main" val="1743156071"/>
                  </a:ext>
                </a:extLst>
              </a:tr>
              <a:tr h="370840">
                <a:tc>
                  <a:txBody>
                    <a:bodyPr/>
                    <a:lstStyle/>
                    <a:p>
                      <a:r>
                        <a:rPr lang="it-IT" sz="1400" dirty="0">
                          <a:latin typeface="Fira Sans Condensed"/>
                        </a:rPr>
                        <a:t>Survival %</a:t>
                      </a:r>
                      <a:endParaRPr lang="en-GB" sz="1400" dirty="0">
                        <a:latin typeface="Fira Sans Condensed"/>
                      </a:endParaRPr>
                    </a:p>
                  </a:txBody>
                  <a:tcPr/>
                </a:tc>
                <a:tc>
                  <a:txBody>
                    <a:bodyPr/>
                    <a:lstStyle/>
                    <a:p>
                      <a:r>
                        <a:rPr lang="it-IT" sz="1400" dirty="0">
                          <a:latin typeface="Fira Sans Condensed"/>
                        </a:rPr>
                        <a:t>22</a:t>
                      </a:r>
                      <a:endParaRPr lang="en-GB" sz="1400" dirty="0">
                        <a:latin typeface="Fira Sans Condensed"/>
                      </a:endParaRPr>
                    </a:p>
                  </a:txBody>
                  <a:tcPr/>
                </a:tc>
                <a:tc>
                  <a:txBody>
                    <a:bodyPr/>
                    <a:lstStyle/>
                    <a:p>
                      <a:r>
                        <a:rPr lang="it-IT" sz="1400" dirty="0">
                          <a:latin typeface="Fira Sans Condensed"/>
                        </a:rPr>
                        <a:t>99</a:t>
                      </a:r>
                      <a:endParaRPr lang="en-GB" sz="1400" dirty="0">
                        <a:latin typeface="Fira Sans Condensed"/>
                      </a:endParaRPr>
                    </a:p>
                  </a:txBody>
                  <a:tcPr/>
                </a:tc>
                <a:tc>
                  <a:txBody>
                    <a:bodyPr/>
                    <a:lstStyle/>
                    <a:p>
                      <a:r>
                        <a:rPr lang="it-IT" sz="1400" dirty="0">
                          <a:latin typeface="Fira Sans Condensed"/>
                        </a:rPr>
                        <a:t>0.5</a:t>
                      </a:r>
                      <a:endParaRPr lang="en-GB" sz="1400" dirty="0">
                        <a:latin typeface="Fira Sans Condensed"/>
                      </a:endParaRPr>
                    </a:p>
                  </a:txBody>
                  <a:tcPr/>
                </a:tc>
                <a:tc>
                  <a:txBody>
                    <a:bodyPr/>
                    <a:lstStyle/>
                    <a:p>
                      <a:r>
                        <a:rPr lang="it-IT" sz="1400" dirty="0">
                          <a:latin typeface="Fira Sans Condensed"/>
                        </a:rPr>
                        <a:t>0.5</a:t>
                      </a:r>
                      <a:endParaRPr lang="en-GB" sz="1400" dirty="0">
                        <a:latin typeface="Fira Sans Condensed"/>
                      </a:endParaRPr>
                    </a:p>
                  </a:txBody>
                  <a:tcPr/>
                </a:tc>
                <a:extLst>
                  <a:ext uri="{0D108BD9-81ED-4DB2-BD59-A6C34878D82A}">
                    <a16:rowId xmlns:a16="http://schemas.microsoft.com/office/drawing/2014/main" val="3107896849"/>
                  </a:ext>
                </a:extLst>
              </a:tr>
              <a:tr h="370840">
                <a:tc>
                  <a:txBody>
                    <a:bodyPr/>
                    <a:lstStyle/>
                    <a:p>
                      <a:r>
                        <a:rPr lang="it-IT" sz="1400" dirty="0" err="1">
                          <a:latin typeface="Fira Sans Condensed"/>
                        </a:rPr>
                        <a:t>Average</a:t>
                      </a:r>
                      <a:r>
                        <a:rPr lang="it-IT" sz="1400" dirty="0">
                          <a:latin typeface="Fira Sans Condensed"/>
                        </a:rPr>
                        <a:t> ghosts </a:t>
                      </a:r>
                      <a:r>
                        <a:rPr lang="it-IT" sz="1400" dirty="0" err="1">
                          <a:latin typeface="Fira Sans Condensed"/>
                        </a:rPr>
                        <a:t>eaten</a:t>
                      </a:r>
                      <a:endParaRPr lang="en-GB" sz="1400" dirty="0">
                        <a:latin typeface="Fira Sans Condensed"/>
                      </a:endParaRPr>
                    </a:p>
                  </a:txBody>
                  <a:tcPr/>
                </a:tc>
                <a:tc>
                  <a:txBody>
                    <a:bodyPr/>
                    <a:lstStyle/>
                    <a:p>
                      <a:r>
                        <a:rPr lang="it-IT" sz="1400" dirty="0">
                          <a:latin typeface="Fira Sans Condensed"/>
                        </a:rPr>
                        <a:t>83.3</a:t>
                      </a:r>
                      <a:endParaRPr lang="en-GB" sz="1400" dirty="0">
                        <a:latin typeface="Fira Sans Condensed"/>
                      </a:endParaRPr>
                    </a:p>
                  </a:txBody>
                  <a:tcPr/>
                </a:tc>
                <a:tc>
                  <a:txBody>
                    <a:bodyPr/>
                    <a:lstStyle/>
                    <a:p>
                      <a:r>
                        <a:rPr lang="it-IT" sz="1400" dirty="0">
                          <a:latin typeface="Fira Sans Condensed"/>
                        </a:rPr>
                        <a:t>52</a:t>
                      </a:r>
                      <a:endParaRPr lang="en-GB" sz="1400" dirty="0">
                        <a:latin typeface="Fira Sans Condensed"/>
                      </a:endParaRPr>
                    </a:p>
                  </a:txBody>
                  <a:tcPr/>
                </a:tc>
                <a:tc>
                  <a:txBody>
                    <a:bodyPr/>
                    <a:lstStyle/>
                    <a:p>
                      <a:r>
                        <a:rPr lang="it-IT" sz="1400" dirty="0">
                          <a:latin typeface="Fira Sans Condensed"/>
                        </a:rPr>
                        <a:t>32.8</a:t>
                      </a:r>
                      <a:endParaRPr lang="en-GB" sz="1400" dirty="0">
                        <a:latin typeface="Fira Sans Condensed"/>
                      </a:endParaRPr>
                    </a:p>
                  </a:txBody>
                  <a:tcPr/>
                </a:tc>
                <a:tc>
                  <a:txBody>
                    <a:bodyPr/>
                    <a:lstStyle/>
                    <a:p>
                      <a:r>
                        <a:rPr lang="it-IT" sz="1400" dirty="0">
                          <a:latin typeface="Fira Sans Condensed"/>
                        </a:rPr>
                        <a:t>26.4</a:t>
                      </a:r>
                      <a:endParaRPr lang="en-GB" sz="1400" dirty="0">
                        <a:latin typeface="Fira Sans Condensed"/>
                      </a:endParaRPr>
                    </a:p>
                  </a:txBody>
                  <a:tcPr/>
                </a:tc>
                <a:extLst>
                  <a:ext uri="{0D108BD9-81ED-4DB2-BD59-A6C34878D82A}">
                    <a16:rowId xmlns:a16="http://schemas.microsoft.com/office/drawing/2014/main" val="512332449"/>
                  </a:ext>
                </a:extLst>
              </a:tr>
            </a:tbl>
          </a:graphicData>
        </a:graphic>
      </p:graphicFrame>
    </p:spTree>
    <p:extLst>
      <p:ext uri="{BB962C8B-B14F-4D97-AF65-F5344CB8AC3E}">
        <p14:creationId xmlns:p14="http://schemas.microsoft.com/office/powerpoint/2010/main" val="137198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8"/>
          <p:cNvSpPr txBox="1">
            <a:spLocks noGrp="1"/>
          </p:cNvSpPr>
          <p:nvPr>
            <p:ph type="body" idx="1"/>
          </p:nvPr>
        </p:nvSpPr>
        <p:spPr>
          <a:xfrm>
            <a:off x="672350" y="1194800"/>
            <a:ext cx="7055700" cy="319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Here’s what you’ll find in this </a:t>
            </a:r>
            <a:r>
              <a:rPr lang="en" b="1">
                <a:uFill>
                  <a:noFill/>
                </a:uFill>
                <a:hlinkClick r:id="rId3"/>
              </a:rPr>
              <a:t>Slidesgo</a:t>
            </a:r>
            <a:r>
              <a:rPr lang="en"/>
              <a:t> template: </a:t>
            </a:r>
            <a:endParaRPr/>
          </a:p>
          <a:p>
            <a:pPr marL="0" lvl="0" indent="0" algn="l" rtl="0">
              <a:lnSpc>
                <a:spcPct val="100000"/>
              </a:lnSpc>
              <a:spcBef>
                <a:spcPts val="0"/>
              </a:spcBef>
              <a:spcAft>
                <a:spcPts val="0"/>
              </a:spcAft>
              <a:buClr>
                <a:schemeClr val="dk1"/>
              </a:buClr>
              <a:buSzPts val="1100"/>
              <a:buFont typeface="Arial"/>
              <a:buNone/>
            </a:pPr>
            <a:endParaRPr/>
          </a:p>
          <a:p>
            <a:pPr marL="457200" lvl="0" indent="-304800" algn="l" rtl="0">
              <a:lnSpc>
                <a:spcPct val="100000"/>
              </a:lnSpc>
              <a:spcBef>
                <a:spcPts val="0"/>
              </a:spcBef>
              <a:spcAft>
                <a:spcPts val="0"/>
              </a:spcAft>
              <a:buClr>
                <a:schemeClr val="dk1"/>
              </a:buClr>
              <a:buSzPts val="1200"/>
              <a:buFont typeface="Fira Sans Condensed ExtraBold"/>
              <a:buAutoNum type="arabicPeriod"/>
            </a:pPr>
            <a:r>
              <a:rPr lang="en"/>
              <a:t>A slide structure based on a clinical case,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lnSpc>
                <a:spcPct val="100000"/>
              </a:lnSpc>
              <a:spcBef>
                <a:spcPts val="0"/>
              </a:spcBef>
              <a:spcAft>
                <a:spcPts val="0"/>
              </a:spcAft>
              <a:buClr>
                <a:schemeClr val="dk1"/>
              </a:buClr>
              <a:buSzPts val="1200"/>
              <a:buFont typeface="Fira Sans Condensed ExtraBold"/>
              <a:buAutoNum type="arabicPeriod"/>
            </a:pPr>
            <a:r>
              <a:rPr lang="en"/>
              <a:t>An assortment of illustrations that are suitable for use in the presentation can be found in the </a:t>
            </a:r>
            <a:r>
              <a:rPr lang="en" b="1">
                <a:uFill>
                  <a:noFill/>
                </a:uFill>
                <a:hlinkClick r:id="rId6" action="ppaction://hlinksldjump"/>
              </a:rPr>
              <a:t>alternative resources slide</a:t>
            </a:r>
            <a:r>
              <a:rPr lang="en"/>
              <a:t>.</a:t>
            </a:r>
            <a:endParaRPr/>
          </a:p>
          <a:p>
            <a:pPr marL="457200" lvl="0" indent="-304800" algn="l" rtl="0">
              <a:lnSpc>
                <a:spcPct val="100000"/>
              </a:lnSpc>
              <a:spcBef>
                <a:spcPts val="0"/>
              </a:spcBef>
              <a:spcAft>
                <a:spcPts val="0"/>
              </a:spcAft>
              <a:buClr>
                <a:schemeClr val="dk1"/>
              </a:buClr>
              <a:buSzPts val="1200"/>
              <a:buFont typeface="Fira Sans Condensed ExtraBold"/>
              <a:buAutoNum type="arabicPeriod"/>
            </a:pPr>
            <a:r>
              <a:rPr lang="en"/>
              <a:t>A </a:t>
            </a:r>
            <a:r>
              <a:rPr lang="en" b="1">
                <a:uFill>
                  <a:noFill/>
                </a:uFill>
                <a:hlinkClick r:id="rId7" action="ppaction://hlinksldjump"/>
              </a:rPr>
              <a:t>thanks slide</a:t>
            </a:r>
            <a:r>
              <a:rPr lang="en"/>
              <a:t>, which you must keep so that proper credits for our design are given.</a:t>
            </a:r>
            <a:endParaRPr/>
          </a:p>
          <a:p>
            <a:pPr marL="457200" lvl="0" indent="-304800" algn="l" rtl="0">
              <a:lnSpc>
                <a:spcPct val="100000"/>
              </a:lnSpc>
              <a:spcBef>
                <a:spcPts val="0"/>
              </a:spcBef>
              <a:spcAft>
                <a:spcPts val="0"/>
              </a:spcAft>
              <a:buClr>
                <a:schemeClr val="dk1"/>
              </a:buClr>
              <a:buSzPts val="1200"/>
              <a:buFont typeface="Fira Sans Condensed ExtraBold"/>
              <a:buAutoNum type="arabicPeriod"/>
            </a:pPr>
            <a:r>
              <a:rPr lang="en"/>
              <a:t>A </a:t>
            </a:r>
            <a:r>
              <a:rPr lang="en" b="1">
                <a:uFill>
                  <a:noFill/>
                </a:uFill>
                <a:hlinkClick r:id="rId8" action="ppaction://hlinksldjump"/>
              </a:rPr>
              <a:t>resources slide</a:t>
            </a:r>
            <a:r>
              <a:rPr lang="en"/>
              <a:t>, where you’ll find links to all the elements used in the template.</a:t>
            </a:r>
            <a:endParaRPr/>
          </a:p>
          <a:p>
            <a:pPr marL="457200" lvl="0" indent="-304800" algn="l" rtl="0">
              <a:lnSpc>
                <a:spcPct val="100000"/>
              </a:lnSpc>
              <a:spcBef>
                <a:spcPts val="0"/>
              </a:spcBef>
              <a:spcAft>
                <a:spcPts val="0"/>
              </a:spcAft>
              <a:buClr>
                <a:schemeClr val="dk1"/>
              </a:buClr>
              <a:buSzPts val="1200"/>
              <a:buFont typeface="Fira Sans Condensed ExtraBold"/>
              <a:buAutoNum type="arabicPeriod"/>
            </a:pPr>
            <a:r>
              <a:rPr lang="en" b="1">
                <a:uFill>
                  <a:noFill/>
                </a:uFill>
                <a:hlinkClick r:id="rId9" action="ppaction://hlinksldjump"/>
              </a:rPr>
              <a:t>Instructions for use</a:t>
            </a:r>
            <a:r>
              <a:rPr lang="en"/>
              <a:t>. </a:t>
            </a:r>
            <a:endParaRPr/>
          </a:p>
          <a:p>
            <a:pPr marL="457200" lvl="0" indent="-304800" algn="l" rtl="0">
              <a:lnSpc>
                <a:spcPct val="100000"/>
              </a:lnSpc>
              <a:spcBef>
                <a:spcPts val="0"/>
              </a:spcBef>
              <a:spcAft>
                <a:spcPts val="0"/>
              </a:spcAft>
              <a:buClr>
                <a:schemeClr val="dk1"/>
              </a:buClr>
              <a:buSzPts val="1200"/>
              <a:buFont typeface="Fira Sans Condensed ExtraBold"/>
              <a:buAutoNum type="arabicPeriod"/>
            </a:pPr>
            <a:r>
              <a:rPr lang="en"/>
              <a:t>Final slides with: </a:t>
            </a:r>
            <a:endParaRPr/>
          </a:p>
          <a:p>
            <a:pPr marL="914400" lvl="0" indent="-304800" algn="l" rtl="0">
              <a:lnSpc>
                <a:spcPct val="100000"/>
              </a:lnSpc>
              <a:spcBef>
                <a:spcPts val="0"/>
              </a:spcBef>
              <a:spcAft>
                <a:spcPts val="0"/>
              </a:spcAft>
              <a:buClr>
                <a:schemeClr val="dk1"/>
              </a:buClr>
              <a:buSzPts val="1200"/>
              <a:buChar char="●"/>
            </a:pPr>
            <a:r>
              <a:rPr lang="en"/>
              <a:t>The</a:t>
            </a:r>
            <a:r>
              <a:rPr lang="en" b="1">
                <a:uFill>
                  <a:noFill/>
                </a:uFill>
                <a:hlinkClick r:id="rId10" action="ppaction://hlinksldjump"/>
              </a:rPr>
              <a:t> fonts and colors used</a:t>
            </a:r>
            <a:r>
              <a:rPr lang="en"/>
              <a:t> in the template.</a:t>
            </a:r>
            <a:endParaRPr/>
          </a:p>
          <a:p>
            <a:pPr marL="914400" lvl="0" indent="-304800" algn="l" rtl="0">
              <a:lnSpc>
                <a:spcPct val="100000"/>
              </a:lnSpc>
              <a:spcBef>
                <a:spcPts val="0"/>
              </a:spcBef>
              <a:spcAft>
                <a:spcPts val="0"/>
              </a:spcAft>
              <a:buClr>
                <a:schemeClr val="dk1"/>
              </a:buClr>
              <a:buSzPts val="1200"/>
              <a:buChar char="●"/>
            </a:pPr>
            <a:r>
              <a:rPr lang="en"/>
              <a:t>More</a:t>
            </a:r>
            <a:r>
              <a:rPr lang="en" b="1">
                <a:uFill>
                  <a:noFill/>
                </a:uFill>
                <a:hlinkClick r:id="rId11" action="ppaction://hlinksldjump"/>
              </a:rPr>
              <a:t> infographic resources</a:t>
            </a:r>
            <a:r>
              <a:rPr lang="en"/>
              <a:t>, whose size and color can be edited. </a:t>
            </a:r>
            <a:endParaRPr/>
          </a:p>
          <a:p>
            <a:pPr marL="914400" lvl="0" indent="-304800" algn="l" rtl="0">
              <a:lnSpc>
                <a:spcPct val="100000"/>
              </a:lnSpc>
              <a:spcBef>
                <a:spcPts val="0"/>
              </a:spcBef>
              <a:spcAft>
                <a:spcPts val="0"/>
              </a:spcAft>
              <a:buClr>
                <a:schemeClr val="dk1"/>
              </a:buClr>
              <a:buSzPts val="1200"/>
              <a:buChar char="●"/>
            </a:pPr>
            <a:r>
              <a:rPr lang="en" b="1">
                <a:uFill>
                  <a:noFill/>
                </a:uFill>
                <a:hlinkClick r:id="rId12" action="ppaction://hlinksldjump"/>
              </a:rPr>
              <a:t>Sets of customizable icons </a:t>
            </a:r>
            <a:r>
              <a:rPr lang="en"/>
              <a:t>of the following themes: general, business, avatar, creative process, education, help &amp; support, medical, nature, performing arts, SEO &amp; marketing, and teamwork.</a:t>
            </a:r>
            <a:endParaRPr/>
          </a:p>
          <a:p>
            <a:pPr marL="0" lvl="0" indent="0" algn="l" rtl="0">
              <a:lnSpc>
                <a:spcPct val="100000"/>
              </a:lnSpc>
              <a:spcBef>
                <a:spcPts val="0"/>
              </a:spcBef>
              <a:spcAft>
                <a:spcPts val="1600"/>
              </a:spcAft>
              <a:buNone/>
            </a:pPr>
            <a:endParaRPr/>
          </a:p>
        </p:txBody>
      </p:sp>
      <p:sp>
        <p:nvSpPr>
          <p:cNvPr id="291" name="Google Shape;291;p2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of This Template</a:t>
            </a:r>
            <a:r>
              <a:rPr lang="en">
                <a:solidFill>
                  <a:schemeClr val="dk1"/>
                </a:solidFill>
              </a:rPr>
              <a:t>.</a:t>
            </a:r>
            <a:endParaRPr>
              <a:solidFill>
                <a:schemeClr val="dk1"/>
              </a:solidFill>
            </a:endParaRPr>
          </a:p>
        </p:txBody>
      </p:sp>
      <p:sp>
        <p:nvSpPr>
          <p:cNvPr id="292" name="Google Shape;292;p28"/>
          <p:cNvSpPr txBox="1"/>
          <p:nvPr/>
        </p:nvSpPr>
        <p:spPr>
          <a:xfrm>
            <a:off x="672350" y="4307070"/>
            <a:ext cx="54786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chemeClr val="accent2"/>
                </a:solidFill>
                <a:latin typeface="Fira Sans Condensed ExtraBold"/>
                <a:ea typeface="Fira Sans Condensed ExtraBold"/>
                <a:cs typeface="Fira Sans Condensed ExtraBold"/>
                <a:sym typeface="Fira Sans Condensed ExtraBold"/>
              </a:rPr>
              <a:t>You can delete this slide when you’re done editing the presentation.</a:t>
            </a:r>
            <a:endParaRPr sz="1200">
              <a:solidFill>
                <a:schemeClr val="accent2"/>
              </a:solidFill>
              <a:latin typeface="Fira Sans Condensed ExtraBold"/>
              <a:ea typeface="Fira Sans Condensed ExtraBold"/>
              <a:cs typeface="Fira Sans Condensed ExtraBold"/>
              <a:sym typeface="Fira Sans Condensed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2 – Random and Aggressive</a:t>
            </a:r>
            <a:r>
              <a:rPr lang="en" dirty="0">
                <a:solidFill>
                  <a:schemeClr val="dk1"/>
                </a:solidFill>
              </a:rPr>
              <a:t>.</a:t>
            </a:r>
            <a:endParaRPr dirty="0">
              <a:solidFill>
                <a:schemeClr val="dk1"/>
              </a:solidFill>
            </a:endParaRPr>
          </a:p>
        </p:txBody>
      </p:sp>
      <p:sp>
        <p:nvSpPr>
          <p:cNvPr id="5" name="Google Shape;317;p30">
            <a:extLst>
              <a:ext uri="{FF2B5EF4-FFF2-40B4-BE49-F238E27FC236}">
                <a16:creationId xmlns:a16="http://schemas.microsoft.com/office/drawing/2014/main" id="{B81FFEA4-8741-4B48-9AA1-B9E2FA8FA17B}"/>
              </a:ext>
            </a:extLst>
          </p:cNvPr>
          <p:cNvSpPr txBox="1">
            <a:spLocks/>
          </p:cNvSpPr>
          <p:nvPr/>
        </p:nvSpPr>
        <p:spPr>
          <a:xfrm>
            <a:off x="5201362" y="1668608"/>
            <a:ext cx="2994300" cy="25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Aft>
                <a:spcPts val="1600"/>
              </a:spcAft>
              <a:buFont typeface="Arial" panose="020B0604020202020204" pitchFamily="34" charset="0"/>
              <a:buChar char="•"/>
            </a:pPr>
            <a:r>
              <a:rPr lang="en-GB" dirty="0"/>
              <a:t>The agent maps the heuristics into target indices of the map</a:t>
            </a:r>
          </a:p>
          <a:p>
            <a:pPr marL="285750" indent="-285750" algn="l">
              <a:spcAft>
                <a:spcPts val="1600"/>
              </a:spcAft>
              <a:buFont typeface="Arial" panose="020B0604020202020204" pitchFamily="34" charset="0"/>
              <a:buChar char="•"/>
            </a:pPr>
            <a:r>
              <a:rPr lang="en-GB" dirty="0"/>
              <a:t>A search algorithm explores the state of the reachable points of the map to find the solution</a:t>
            </a:r>
          </a:p>
        </p:txBody>
      </p:sp>
      <p:pic>
        <p:nvPicPr>
          <p:cNvPr id="4" name="Immagine 3" descr="Immagine che contiene testo, mappa&#10;&#10;Descrizione generata automaticamente">
            <a:extLst>
              <a:ext uri="{FF2B5EF4-FFF2-40B4-BE49-F238E27FC236}">
                <a16:creationId xmlns:a16="http://schemas.microsoft.com/office/drawing/2014/main" id="{0EDC2106-8250-4307-90B3-C5CD2D62ACFE}"/>
              </a:ext>
            </a:extLst>
          </p:cNvPr>
          <p:cNvPicPr>
            <a:picLocks noChangeAspect="1"/>
          </p:cNvPicPr>
          <p:nvPr/>
        </p:nvPicPr>
        <p:blipFill rotWithShape="1">
          <a:blip r:embed="rId3"/>
          <a:srcRect l="5849" t="10543" r="10674" b="3670"/>
          <a:stretch/>
        </p:blipFill>
        <p:spPr>
          <a:xfrm>
            <a:off x="836204" y="1391592"/>
            <a:ext cx="3726513" cy="3099204"/>
          </a:xfrm>
          <a:prstGeom prst="rect">
            <a:avLst/>
          </a:prstGeom>
        </p:spPr>
      </p:pic>
    </p:spTree>
    <p:extLst>
      <p:ext uri="{BB962C8B-B14F-4D97-AF65-F5344CB8AC3E}">
        <p14:creationId xmlns:p14="http://schemas.microsoft.com/office/powerpoint/2010/main" val="118645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Learning</a:t>
            </a:r>
            <a:endParaRPr sz="32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it-IT" dirty="0" err="1"/>
              <a:t>Improving</a:t>
            </a:r>
            <a:r>
              <a:rPr lang="it-IT" dirty="0"/>
              <a:t> the agent performance</a:t>
            </a:r>
          </a:p>
        </p:txBody>
      </p:sp>
    </p:spTree>
    <p:extLst>
      <p:ext uri="{BB962C8B-B14F-4D97-AF65-F5344CB8AC3E}">
        <p14:creationId xmlns:p14="http://schemas.microsoft.com/office/powerpoint/2010/main" val="229400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Identifying </a:t>
            </a:r>
            <a:r>
              <a:rPr lang="en-GB" dirty="0"/>
              <a:t>hyper-parameters</a:t>
            </a:r>
            <a:r>
              <a:rPr lang="en" dirty="0">
                <a:solidFill>
                  <a:schemeClr val="dk1"/>
                </a:solidFill>
              </a:rPr>
              <a:t>.</a:t>
            </a:r>
            <a:endParaRPr dirty="0">
              <a:solidFill>
                <a:schemeClr val="dk1"/>
              </a:solidFill>
            </a:endParaRPr>
          </a:p>
        </p:txBody>
      </p:sp>
      <p:sp>
        <p:nvSpPr>
          <p:cNvPr id="344" name="Google Shape;344;p31"/>
          <p:cNvSpPr txBox="1">
            <a:spLocks noGrp="1"/>
          </p:cNvSpPr>
          <p:nvPr>
            <p:ph type="title" idx="2"/>
          </p:nvPr>
        </p:nvSpPr>
        <p:spPr>
          <a:xfrm>
            <a:off x="1438629" y="2288617"/>
            <a:ext cx="2770063"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Distance hyper-parameters</a:t>
            </a:r>
            <a:endParaRPr b="1" dirty="0"/>
          </a:p>
        </p:txBody>
      </p:sp>
      <p:sp>
        <p:nvSpPr>
          <p:cNvPr id="345" name="Google Shape;345;p31"/>
          <p:cNvSpPr txBox="1">
            <a:spLocks noGrp="1"/>
          </p:cNvSpPr>
          <p:nvPr>
            <p:ph type="subTitle" idx="1"/>
          </p:nvPr>
        </p:nvSpPr>
        <p:spPr>
          <a:xfrm>
            <a:off x="1395224" y="2719940"/>
            <a:ext cx="2770064" cy="1806327"/>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GB" dirty="0"/>
              <a:t>Used in the heuristics applied to identify the known environment configurations and in the search algorithms to find maze targets</a:t>
            </a:r>
          </a:p>
          <a:p>
            <a:pPr marL="285750" lvl="0" indent="-285750" algn="l">
              <a:buFont typeface="Arial" panose="020B0604020202020204" pitchFamily="34" charset="0"/>
              <a:buChar char="•"/>
            </a:pPr>
            <a:endParaRPr lang="en-GB" dirty="0"/>
          </a:p>
          <a:p>
            <a:pPr marL="285750" lvl="0" indent="-285750" algn="l">
              <a:buFont typeface="Arial" panose="020B0604020202020204" pitchFamily="34" charset="0"/>
              <a:buChar char="•"/>
            </a:pPr>
            <a:r>
              <a:rPr lang="it-IT" dirty="0"/>
              <a:t>Can </a:t>
            </a:r>
            <a:r>
              <a:rPr lang="it-IT" dirty="0" err="1"/>
              <a:t>strongly</a:t>
            </a:r>
            <a:r>
              <a:rPr lang="it-IT" dirty="0"/>
              <a:t> </a:t>
            </a:r>
            <a:r>
              <a:rPr lang="it-IT" dirty="0" err="1"/>
              <a:t>influence</a:t>
            </a:r>
            <a:r>
              <a:rPr lang="it-IT" dirty="0"/>
              <a:t> the </a:t>
            </a:r>
            <a:r>
              <a:rPr lang="it-IT" dirty="0" err="1"/>
              <a:t>overall</a:t>
            </a:r>
            <a:r>
              <a:rPr lang="it-IT" dirty="0"/>
              <a:t> agent </a:t>
            </a:r>
            <a:r>
              <a:rPr lang="it-IT" dirty="0" err="1"/>
              <a:t>behavior</a:t>
            </a:r>
            <a:endParaRPr dirty="0"/>
          </a:p>
        </p:txBody>
      </p:sp>
      <p:sp>
        <p:nvSpPr>
          <p:cNvPr id="346" name="Google Shape;346;p31"/>
          <p:cNvSpPr txBox="1">
            <a:spLocks noGrp="1"/>
          </p:cNvSpPr>
          <p:nvPr>
            <p:ph type="title" idx="3"/>
          </p:nvPr>
        </p:nvSpPr>
        <p:spPr>
          <a:xfrm>
            <a:off x="4572000" y="2287216"/>
            <a:ext cx="3378331"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Utility function hyper-parameters</a:t>
            </a:r>
            <a:endParaRPr b="1" dirty="0"/>
          </a:p>
        </p:txBody>
      </p:sp>
      <p:sp>
        <p:nvSpPr>
          <p:cNvPr id="350" name="Google Shape;350;p31"/>
          <p:cNvSpPr/>
          <p:nvPr/>
        </p:nvSpPr>
        <p:spPr>
          <a:xfrm>
            <a:off x="2431772" y="1336790"/>
            <a:ext cx="783778" cy="783778"/>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5825870" y="1336790"/>
            <a:ext cx="783778" cy="783778"/>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Righello">
            <a:extLst>
              <a:ext uri="{FF2B5EF4-FFF2-40B4-BE49-F238E27FC236}">
                <a16:creationId xmlns:a16="http://schemas.microsoft.com/office/drawing/2014/main" id="{081887BA-9E2A-45A0-ADF8-3998C79E03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1009" y="1477427"/>
            <a:ext cx="505304" cy="505304"/>
          </a:xfrm>
          <a:prstGeom prst="rect">
            <a:avLst/>
          </a:prstGeom>
        </p:spPr>
      </p:pic>
      <p:pic>
        <p:nvPicPr>
          <p:cNvPr id="5" name="Elemento grafico 4" descr="Grafico a barre da destra a sinistra">
            <a:extLst>
              <a:ext uri="{FF2B5EF4-FFF2-40B4-BE49-F238E27FC236}">
                <a16:creationId xmlns:a16="http://schemas.microsoft.com/office/drawing/2014/main" id="{7B5B479B-D5F2-4876-8C1C-2DDDB30D3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2101" y="1433021"/>
            <a:ext cx="591316" cy="591316"/>
          </a:xfrm>
          <a:prstGeom prst="rect">
            <a:avLst/>
          </a:prstGeom>
        </p:spPr>
      </p:pic>
      <p:sp>
        <p:nvSpPr>
          <p:cNvPr id="30" name="Google Shape;345;p31">
            <a:extLst>
              <a:ext uri="{FF2B5EF4-FFF2-40B4-BE49-F238E27FC236}">
                <a16:creationId xmlns:a16="http://schemas.microsoft.com/office/drawing/2014/main" id="{94FDEE04-6B9A-4DBC-A0CD-CCE9D6E6446A}"/>
              </a:ext>
            </a:extLst>
          </p:cNvPr>
          <p:cNvSpPr txBox="1">
            <a:spLocks/>
          </p:cNvSpPr>
          <p:nvPr/>
        </p:nvSpPr>
        <p:spPr>
          <a:xfrm>
            <a:off x="4832726" y="2718540"/>
            <a:ext cx="2770064" cy="1806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buFont typeface="Arial" panose="020B0604020202020204" pitchFamily="34" charset="0"/>
              <a:buChar char="•"/>
            </a:pPr>
            <a:r>
              <a:rPr lang="en-GB" dirty="0"/>
              <a:t>The agent autonomously learns which actions are "good" and which are "bad“ looking at its performance</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a:t>A given system of values could be more suitable than another to face a specific ghost team</a:t>
            </a:r>
          </a:p>
        </p:txBody>
      </p:sp>
    </p:spTree>
    <p:extLst>
      <p:ext uri="{BB962C8B-B14F-4D97-AF65-F5344CB8AC3E}">
        <p14:creationId xmlns:p14="http://schemas.microsoft.com/office/powerpoint/2010/main" val="1516093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50" y="1296599"/>
            <a:ext cx="3538143" cy="3137178"/>
          </a:xfrm>
          <a:prstGeom prst="rect">
            <a:avLst/>
          </a:prstGeom>
        </p:spPr>
        <p:txBody>
          <a:bodyPr spcFirstLastPara="1" wrap="square" lIns="91425" tIns="91425" rIns="91425" bIns="91425" anchor="t" anchorCtr="0">
            <a:noAutofit/>
          </a:bodyPr>
          <a:lstStyle/>
          <a:p>
            <a:pPr marL="285750" indent="-285750">
              <a:spcBef>
                <a:spcPts val="400"/>
              </a:spcBef>
              <a:spcAft>
                <a:spcPts val="200"/>
              </a:spcAft>
            </a:pPr>
            <a:r>
              <a:rPr lang="en-GB" dirty="0"/>
              <a:t>Optimization problem</a:t>
            </a:r>
          </a:p>
          <a:p>
            <a:pPr marL="742950" lvl="1" indent="-285750">
              <a:spcBef>
                <a:spcPts val="400"/>
              </a:spcBef>
              <a:spcAft>
                <a:spcPts val="200"/>
              </a:spcAft>
            </a:pPr>
            <a:r>
              <a:rPr lang="en-GB" dirty="0"/>
              <a:t>Find the hyper-parameters that maximize the score of the agent</a:t>
            </a:r>
          </a:p>
          <a:p>
            <a:pPr marL="285750" indent="-285750">
              <a:spcBef>
                <a:spcPts val="400"/>
              </a:spcBef>
              <a:spcAft>
                <a:spcPts val="200"/>
              </a:spcAft>
            </a:pPr>
            <a:r>
              <a:rPr lang="en-GB" dirty="0"/>
              <a:t>A local search algorithm explores the parameters space to maximize the score objective function</a:t>
            </a:r>
          </a:p>
          <a:p>
            <a:pPr marL="742950" lvl="1" indent="-285750">
              <a:spcBef>
                <a:spcPts val="400"/>
              </a:spcBef>
              <a:spcAft>
                <a:spcPts val="200"/>
              </a:spcAft>
            </a:pPr>
            <a:r>
              <a:rPr lang="en-GB" dirty="0"/>
              <a:t>Problem: the objective function is unknown</a:t>
            </a:r>
          </a:p>
          <a:p>
            <a:pPr marL="742950" lvl="1" indent="-285750">
              <a:spcBef>
                <a:spcPts val="400"/>
              </a:spcBef>
              <a:spcAft>
                <a:spcPts val="200"/>
              </a:spcAft>
            </a:pPr>
            <a:r>
              <a:rPr lang="it-IT" dirty="0" err="1"/>
              <a:t>Computationally</a:t>
            </a:r>
            <a:r>
              <a:rPr lang="it-IT" dirty="0"/>
              <a:t> </a:t>
            </a:r>
            <a:r>
              <a:rPr lang="it-IT" dirty="0" err="1"/>
              <a:t>intensite</a:t>
            </a:r>
            <a:r>
              <a:rPr lang="it-IT" dirty="0"/>
              <a:t> task</a:t>
            </a:r>
            <a:endParaRPr dirty="0"/>
          </a:p>
        </p:txBody>
      </p:sp>
      <p:sp>
        <p:nvSpPr>
          <p:cNvPr id="318" name="Google Shape;318;p3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Learning strategy</a:t>
            </a:r>
            <a:r>
              <a:rPr lang="en" dirty="0">
                <a:solidFill>
                  <a:schemeClr val="dk1"/>
                </a:solidFill>
              </a:rPr>
              <a:t>.</a:t>
            </a:r>
            <a:endParaRPr dirty="0">
              <a:solidFill>
                <a:schemeClr val="dk1"/>
              </a:solidFill>
            </a:endParaRPr>
          </a:p>
        </p:txBody>
      </p:sp>
      <p:graphicFrame>
        <p:nvGraphicFramePr>
          <p:cNvPr id="2" name="Diagramma 1">
            <a:extLst>
              <a:ext uri="{FF2B5EF4-FFF2-40B4-BE49-F238E27FC236}">
                <a16:creationId xmlns:a16="http://schemas.microsoft.com/office/drawing/2014/main" id="{490E1F0C-2468-4CD5-A482-CCA65114F958}"/>
              </a:ext>
            </a:extLst>
          </p:cNvPr>
          <p:cNvGraphicFramePr/>
          <p:nvPr>
            <p:extLst>
              <p:ext uri="{D42A27DB-BD31-4B8C-83A1-F6EECF244321}">
                <p14:modId xmlns:p14="http://schemas.microsoft.com/office/powerpoint/2010/main" val="3354890608"/>
              </p:ext>
            </p:extLst>
          </p:nvPr>
        </p:nvGraphicFramePr>
        <p:xfrm>
          <a:off x="3977280" y="853105"/>
          <a:ext cx="4494370" cy="3437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Elemento grafico 3" descr="Scena di autostrada">
            <a:extLst>
              <a:ext uri="{FF2B5EF4-FFF2-40B4-BE49-F238E27FC236}">
                <a16:creationId xmlns:a16="http://schemas.microsoft.com/office/drawing/2014/main" id="{53F73FD2-C676-4F6B-9492-5DAE0E70A97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40580" y="1009150"/>
            <a:ext cx="662940" cy="662940"/>
          </a:xfrm>
          <a:prstGeom prst="rect">
            <a:avLst/>
          </a:prstGeom>
        </p:spPr>
      </p:pic>
      <p:pic>
        <p:nvPicPr>
          <p:cNvPr id="6" name="Elemento grafico 5" descr="Dadi">
            <a:extLst>
              <a:ext uri="{FF2B5EF4-FFF2-40B4-BE49-F238E27FC236}">
                <a16:creationId xmlns:a16="http://schemas.microsoft.com/office/drawing/2014/main" id="{AAB0F577-9583-4B0E-8508-C251085FBE6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640579" y="2240279"/>
            <a:ext cx="662941" cy="662941"/>
          </a:xfrm>
          <a:prstGeom prst="rect">
            <a:avLst/>
          </a:prstGeom>
        </p:spPr>
      </p:pic>
      <p:pic>
        <p:nvPicPr>
          <p:cNvPr id="8" name="Elemento grafico 7" descr="Grillo">
            <a:extLst>
              <a:ext uri="{FF2B5EF4-FFF2-40B4-BE49-F238E27FC236}">
                <a16:creationId xmlns:a16="http://schemas.microsoft.com/office/drawing/2014/main" id="{F9CBB2F6-8218-4583-B5A0-6449F9EBE1B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40579" y="3471409"/>
            <a:ext cx="662942" cy="662942"/>
          </a:xfrm>
          <a:prstGeom prst="rect">
            <a:avLst/>
          </a:prstGeom>
        </p:spPr>
      </p:pic>
    </p:spTree>
    <p:extLst>
      <p:ext uri="{BB962C8B-B14F-4D97-AF65-F5344CB8AC3E}">
        <p14:creationId xmlns:p14="http://schemas.microsoft.com/office/powerpoint/2010/main" val="422485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Learning experiment – Random</a:t>
            </a:r>
            <a:r>
              <a:rPr lang="en" dirty="0">
                <a:solidFill>
                  <a:schemeClr val="dk1"/>
                </a:solidFill>
              </a:rPr>
              <a:t>.</a:t>
            </a:r>
            <a:endParaRPr dirty="0">
              <a:solidFill>
                <a:schemeClr val="dk1"/>
              </a:solidFill>
            </a:endParaRPr>
          </a:p>
        </p:txBody>
      </p:sp>
      <p:sp>
        <p:nvSpPr>
          <p:cNvPr id="5" name="Google Shape;317;p30">
            <a:extLst>
              <a:ext uri="{FF2B5EF4-FFF2-40B4-BE49-F238E27FC236}">
                <a16:creationId xmlns:a16="http://schemas.microsoft.com/office/drawing/2014/main" id="{B81FFEA4-8741-4B48-9AA1-B9E2FA8FA17B}"/>
              </a:ext>
            </a:extLst>
          </p:cNvPr>
          <p:cNvSpPr txBox="1">
            <a:spLocks/>
          </p:cNvSpPr>
          <p:nvPr/>
        </p:nvSpPr>
        <p:spPr>
          <a:xfrm>
            <a:off x="4828202" y="1391592"/>
            <a:ext cx="3740619" cy="3481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Bef>
                <a:spcPts val="400"/>
              </a:spcBef>
              <a:spcAft>
                <a:spcPts val="200"/>
              </a:spcAft>
              <a:buSzPts val="1600"/>
              <a:buFont typeface="Fira Sans Condensed"/>
              <a:buChar char="•"/>
            </a:pPr>
            <a:r>
              <a:rPr lang="en-GB" sz="1600" dirty="0"/>
              <a:t>Parameters tuned since ghosts are spread out</a:t>
            </a:r>
          </a:p>
          <a:p>
            <a:pPr marL="742950" lvl="1" indent="-285750" algn="l">
              <a:spcBef>
                <a:spcPts val="400"/>
              </a:spcBef>
              <a:spcAft>
                <a:spcPts val="200"/>
              </a:spcAft>
              <a:buSzPts val="1600"/>
              <a:buFont typeface="Courier New" panose="02070309020205020404" pitchFamily="49" charset="0"/>
              <a:buChar char="o"/>
            </a:pPr>
            <a:r>
              <a:rPr lang="en-GB" sz="1600" i="1" dirty="0" err="1"/>
              <a:t>minGhostDistance</a:t>
            </a:r>
            <a:r>
              <a:rPr lang="en-GB" sz="1600" dirty="0"/>
              <a:t>, the agent could stay safe even with a lower threshold</a:t>
            </a:r>
          </a:p>
          <a:p>
            <a:pPr marL="742950" lvl="1" indent="-285750" algn="l">
              <a:spcBef>
                <a:spcPts val="400"/>
              </a:spcBef>
              <a:spcAft>
                <a:spcPts val="200"/>
              </a:spcAft>
              <a:buSzPts val="1600"/>
              <a:buFont typeface="Courier New" panose="02070309020205020404" pitchFamily="49" charset="0"/>
              <a:buChar char="o"/>
            </a:pPr>
            <a:r>
              <a:rPr lang="en-GB" sz="1600" i="1" dirty="0" err="1"/>
              <a:t>guardDistance</a:t>
            </a:r>
            <a:r>
              <a:rPr lang="en-GB" sz="1600" dirty="0"/>
              <a:t>, the agent may dare when going towards a target</a:t>
            </a:r>
          </a:p>
          <a:p>
            <a:pPr marL="742950" lvl="1" indent="-285750" algn="l">
              <a:spcBef>
                <a:spcPts val="400"/>
              </a:spcBef>
              <a:spcAft>
                <a:spcPts val="200"/>
              </a:spcAft>
              <a:buSzPts val="1600"/>
              <a:buFont typeface="Courier New" panose="02070309020205020404" pitchFamily="49" charset="0"/>
              <a:buChar char="o"/>
            </a:pPr>
            <a:r>
              <a:rPr lang="en-GB" sz="1600" i="1" dirty="0" err="1"/>
              <a:t>chaseDistance</a:t>
            </a:r>
            <a:r>
              <a:rPr lang="en-GB" sz="1600" dirty="0"/>
              <a:t>, it may be useful to adjust the distance value to detect if ghosts are chasing the agent</a:t>
            </a:r>
          </a:p>
          <a:p>
            <a:pPr marL="742950" lvl="1" indent="-285750" algn="l">
              <a:spcAft>
                <a:spcPts val="1600"/>
              </a:spcAft>
              <a:buFont typeface="Arial" panose="020B0604020202020204" pitchFamily="34" charset="0"/>
              <a:buChar char="•"/>
            </a:pPr>
            <a:endParaRPr lang="en-GB" dirty="0"/>
          </a:p>
        </p:txBody>
      </p:sp>
      <p:pic>
        <p:nvPicPr>
          <p:cNvPr id="3" name="Immagine 2" descr="Immagine che contiene testo, mappa&#10;&#10;Descrizione generata automaticamente">
            <a:extLst>
              <a:ext uri="{FF2B5EF4-FFF2-40B4-BE49-F238E27FC236}">
                <a16:creationId xmlns:a16="http://schemas.microsoft.com/office/drawing/2014/main" id="{2DED5E7D-2C90-4491-B1ED-D7BFDC20753D}"/>
              </a:ext>
            </a:extLst>
          </p:cNvPr>
          <p:cNvPicPr>
            <a:picLocks noChangeAspect="1"/>
          </p:cNvPicPr>
          <p:nvPr/>
        </p:nvPicPr>
        <p:blipFill rotWithShape="1">
          <a:blip r:embed="rId3"/>
          <a:srcRect l="12888" t="9323" r="12474" b="1344"/>
          <a:stretch/>
        </p:blipFill>
        <p:spPr>
          <a:xfrm>
            <a:off x="672350" y="1391592"/>
            <a:ext cx="4020790" cy="3099204"/>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1A44A1F-CF7C-43A2-90CA-5BAA4879E005}"/>
              </a:ext>
            </a:extLst>
          </p:cNvPr>
          <p:cNvPicPr>
            <a:picLocks noChangeAspect="1"/>
          </p:cNvPicPr>
          <p:nvPr/>
        </p:nvPicPr>
        <p:blipFill>
          <a:blip r:embed="rId4"/>
          <a:stretch>
            <a:fillRect/>
          </a:stretch>
        </p:blipFill>
        <p:spPr>
          <a:xfrm>
            <a:off x="670770" y="1551717"/>
            <a:ext cx="4157432" cy="2778954"/>
          </a:xfrm>
          <a:prstGeom prst="rect">
            <a:avLst/>
          </a:prstGeom>
        </p:spPr>
      </p:pic>
    </p:spTree>
    <p:extLst>
      <p:ext uri="{BB962C8B-B14F-4D97-AF65-F5344CB8AC3E}">
        <p14:creationId xmlns:p14="http://schemas.microsoft.com/office/powerpoint/2010/main" val="390254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Learning experiment – Aggressive</a:t>
            </a:r>
            <a:r>
              <a:rPr lang="en" dirty="0">
                <a:solidFill>
                  <a:schemeClr val="dk1"/>
                </a:solidFill>
              </a:rPr>
              <a:t>.</a:t>
            </a:r>
            <a:endParaRPr dirty="0">
              <a:solidFill>
                <a:schemeClr val="dk1"/>
              </a:solidFill>
            </a:endParaRPr>
          </a:p>
        </p:txBody>
      </p:sp>
      <p:pic>
        <p:nvPicPr>
          <p:cNvPr id="4" name="Immagine 3" descr="Immagine che contiene mappa, testo&#10;&#10;Descrizione generata automaticamente">
            <a:extLst>
              <a:ext uri="{FF2B5EF4-FFF2-40B4-BE49-F238E27FC236}">
                <a16:creationId xmlns:a16="http://schemas.microsoft.com/office/drawing/2014/main" id="{F474D9AA-E772-4F3F-9E62-24EBEFF34692}"/>
              </a:ext>
            </a:extLst>
          </p:cNvPr>
          <p:cNvPicPr>
            <a:picLocks noChangeAspect="1"/>
          </p:cNvPicPr>
          <p:nvPr/>
        </p:nvPicPr>
        <p:blipFill rotWithShape="1">
          <a:blip r:embed="rId3"/>
          <a:srcRect l="9439" t="8181" r="13716" b="1872"/>
          <a:stretch/>
        </p:blipFill>
        <p:spPr>
          <a:xfrm>
            <a:off x="672350" y="1391592"/>
            <a:ext cx="3996415" cy="3099205"/>
          </a:xfrm>
          <a:prstGeom prst="rect">
            <a:avLst/>
          </a:prstGeom>
        </p:spPr>
      </p:pic>
      <p:sp>
        <p:nvSpPr>
          <p:cNvPr id="7" name="Google Shape;317;p30">
            <a:extLst>
              <a:ext uri="{FF2B5EF4-FFF2-40B4-BE49-F238E27FC236}">
                <a16:creationId xmlns:a16="http://schemas.microsoft.com/office/drawing/2014/main" id="{DB673C3A-90EB-4337-A187-8DEA2B4FAA6E}"/>
              </a:ext>
            </a:extLst>
          </p:cNvPr>
          <p:cNvSpPr txBox="1">
            <a:spLocks/>
          </p:cNvSpPr>
          <p:nvPr/>
        </p:nvSpPr>
        <p:spPr>
          <a:xfrm>
            <a:off x="4828202" y="1391592"/>
            <a:ext cx="3740619" cy="3481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Bef>
                <a:spcPts val="400"/>
              </a:spcBef>
              <a:spcAft>
                <a:spcPts val="200"/>
              </a:spcAft>
              <a:buSzPts val="1600"/>
              <a:buFont typeface="Fira Sans Condensed"/>
              <a:buChar char="•"/>
            </a:pPr>
            <a:r>
              <a:rPr lang="en-GB" sz="1600" dirty="0"/>
              <a:t>Parameters tuned since ghosts are clustered</a:t>
            </a:r>
          </a:p>
          <a:p>
            <a:pPr marL="742950" lvl="1" indent="-285750" algn="l">
              <a:spcBef>
                <a:spcPts val="400"/>
              </a:spcBef>
              <a:spcAft>
                <a:spcPts val="200"/>
              </a:spcAft>
              <a:buSzPts val="1600"/>
              <a:buFont typeface="Courier New" panose="02070309020205020404" pitchFamily="49" charset="0"/>
              <a:buChar char="o"/>
            </a:pPr>
            <a:r>
              <a:rPr lang="en-GB" sz="1600" i="1" dirty="0" err="1"/>
              <a:t>minGhostDistance</a:t>
            </a:r>
            <a:r>
              <a:rPr lang="en-GB" sz="1600" dirty="0"/>
              <a:t>, the agent can be more cautious to avoid being trapped</a:t>
            </a:r>
          </a:p>
          <a:p>
            <a:pPr marL="742950" lvl="1" indent="-285750" algn="l">
              <a:spcBef>
                <a:spcPts val="400"/>
              </a:spcBef>
              <a:spcAft>
                <a:spcPts val="200"/>
              </a:spcAft>
              <a:buSzPts val="1600"/>
              <a:buFont typeface="Courier New" panose="02070309020205020404" pitchFamily="49" charset="0"/>
              <a:buChar char="o"/>
            </a:pPr>
            <a:r>
              <a:rPr lang="en-GB" sz="1600" i="1" dirty="0" err="1"/>
              <a:t>guardDistance</a:t>
            </a:r>
            <a:r>
              <a:rPr lang="en-GB" sz="1600" dirty="0"/>
              <a:t>, prevent getting too close to ghosts when chasing a target</a:t>
            </a:r>
          </a:p>
          <a:p>
            <a:pPr marL="742950" lvl="1" indent="-285750" algn="l">
              <a:spcBef>
                <a:spcPts val="400"/>
              </a:spcBef>
              <a:spcAft>
                <a:spcPts val="200"/>
              </a:spcAft>
              <a:buSzPts val="1600"/>
              <a:buFont typeface="Courier New" panose="02070309020205020404" pitchFamily="49" charset="0"/>
              <a:buChar char="o"/>
            </a:pPr>
            <a:r>
              <a:rPr lang="en-GB" sz="1600" i="1" dirty="0" err="1"/>
              <a:t>eatDistance</a:t>
            </a:r>
            <a:r>
              <a:rPr lang="en-GB" sz="1600" dirty="0"/>
              <a:t>, encourage the agent to eat ghosts because they are close together</a:t>
            </a:r>
          </a:p>
          <a:p>
            <a:pPr marL="742950" lvl="1" indent="-285750" algn="l">
              <a:spcAft>
                <a:spcPts val="1600"/>
              </a:spcAft>
              <a:buFont typeface="Arial" panose="020B0604020202020204" pitchFamily="34" charset="0"/>
              <a:buChar char="•"/>
            </a:pPr>
            <a:endParaRPr lang="en-GB" dirty="0"/>
          </a:p>
        </p:txBody>
      </p:sp>
      <p:pic>
        <p:nvPicPr>
          <p:cNvPr id="8" name="Immagine 7" descr="Immagine che contiene screenshot&#10;&#10;Descrizione generata automaticamente">
            <a:extLst>
              <a:ext uri="{FF2B5EF4-FFF2-40B4-BE49-F238E27FC236}">
                <a16:creationId xmlns:a16="http://schemas.microsoft.com/office/drawing/2014/main" id="{F4C7402D-BAAF-4ACE-B94E-6555F5405AC3}"/>
              </a:ext>
            </a:extLst>
          </p:cNvPr>
          <p:cNvPicPr>
            <a:picLocks noChangeAspect="1"/>
          </p:cNvPicPr>
          <p:nvPr/>
        </p:nvPicPr>
        <p:blipFill>
          <a:blip r:embed="rId4"/>
          <a:stretch>
            <a:fillRect/>
          </a:stretch>
        </p:blipFill>
        <p:spPr>
          <a:xfrm>
            <a:off x="672350" y="1555888"/>
            <a:ext cx="4144951" cy="2770611"/>
          </a:xfrm>
          <a:prstGeom prst="rect">
            <a:avLst/>
          </a:prstGeom>
        </p:spPr>
      </p:pic>
    </p:spTree>
    <p:extLst>
      <p:ext uri="{BB962C8B-B14F-4D97-AF65-F5344CB8AC3E}">
        <p14:creationId xmlns:p14="http://schemas.microsoft.com/office/powerpoint/2010/main" val="258582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 statistics – general look</a:t>
            </a:r>
            <a:r>
              <a:rPr lang="en" dirty="0">
                <a:solidFill>
                  <a:schemeClr val="dk1"/>
                </a:solidFill>
              </a:rPr>
              <a:t>.</a:t>
            </a:r>
            <a:endParaRPr dirty="0">
              <a:solidFill>
                <a:schemeClr val="dk1"/>
              </a:solidFill>
            </a:endParaRPr>
          </a:p>
        </p:txBody>
      </p:sp>
      <p:pic>
        <p:nvPicPr>
          <p:cNvPr id="4" name="Immagine 3" descr="Immagine che contiene screenshot&#10;&#10;Descrizione generata automaticamente">
            <a:extLst>
              <a:ext uri="{FF2B5EF4-FFF2-40B4-BE49-F238E27FC236}">
                <a16:creationId xmlns:a16="http://schemas.microsoft.com/office/drawing/2014/main" id="{F5C821ED-D15C-4680-B437-75B8E9200D18}"/>
              </a:ext>
            </a:extLst>
          </p:cNvPr>
          <p:cNvPicPr>
            <a:picLocks noChangeAspect="1"/>
          </p:cNvPicPr>
          <p:nvPr/>
        </p:nvPicPr>
        <p:blipFill>
          <a:blip r:embed="rId3"/>
          <a:stretch>
            <a:fillRect/>
          </a:stretch>
        </p:blipFill>
        <p:spPr>
          <a:xfrm>
            <a:off x="332428" y="1292450"/>
            <a:ext cx="4427256" cy="3320442"/>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CC843DA6-5844-48AE-884F-4C0CEFAAE61B}"/>
              </a:ext>
            </a:extLst>
          </p:cNvPr>
          <p:cNvPicPr>
            <a:picLocks noChangeAspect="1"/>
          </p:cNvPicPr>
          <p:nvPr/>
        </p:nvPicPr>
        <p:blipFill>
          <a:blip r:embed="rId4"/>
          <a:stretch>
            <a:fillRect/>
          </a:stretch>
        </p:blipFill>
        <p:spPr>
          <a:xfrm>
            <a:off x="4378558" y="1292450"/>
            <a:ext cx="4427257" cy="3320443"/>
          </a:xfrm>
          <a:prstGeom prst="rect">
            <a:avLst/>
          </a:prstGeom>
        </p:spPr>
      </p:pic>
      <p:sp>
        <p:nvSpPr>
          <p:cNvPr id="8" name="CasellaDiTesto 7">
            <a:extLst>
              <a:ext uri="{FF2B5EF4-FFF2-40B4-BE49-F238E27FC236}">
                <a16:creationId xmlns:a16="http://schemas.microsoft.com/office/drawing/2014/main" id="{F3F9ACCE-1799-44D2-9E6C-B676B0621C81}"/>
              </a:ext>
            </a:extLst>
          </p:cNvPr>
          <p:cNvSpPr txBox="1"/>
          <p:nvPr/>
        </p:nvSpPr>
        <p:spPr>
          <a:xfrm>
            <a:off x="1985646" y="1138560"/>
            <a:ext cx="1125629" cy="338554"/>
          </a:xfrm>
          <a:prstGeom prst="rect">
            <a:avLst/>
          </a:prstGeom>
          <a:noFill/>
        </p:spPr>
        <p:txBody>
          <a:bodyPr wrap="none" rtlCol="0">
            <a:spAutoFit/>
          </a:bodyPr>
          <a:lstStyle/>
          <a:p>
            <a:r>
              <a:rPr lang="it-IT" sz="1600" dirty="0">
                <a:solidFill>
                  <a:schemeClr val="dk1"/>
                </a:solidFill>
                <a:latin typeface="Fira Sans Condensed"/>
                <a:sym typeface="Fira Sans Condensed"/>
              </a:rPr>
              <a:t>Vs Random</a:t>
            </a:r>
            <a:endParaRPr lang="en-GB" sz="1600" dirty="0">
              <a:solidFill>
                <a:schemeClr val="dk1"/>
              </a:solidFill>
              <a:latin typeface="Fira Sans Condensed"/>
              <a:sym typeface="Fira Sans Condensed"/>
            </a:endParaRPr>
          </a:p>
        </p:txBody>
      </p:sp>
      <p:sp>
        <p:nvSpPr>
          <p:cNvPr id="10" name="CasellaDiTesto 9">
            <a:extLst>
              <a:ext uri="{FF2B5EF4-FFF2-40B4-BE49-F238E27FC236}">
                <a16:creationId xmlns:a16="http://schemas.microsoft.com/office/drawing/2014/main" id="{0A747131-0EA3-42E1-9DB5-105C10B55F4F}"/>
              </a:ext>
            </a:extLst>
          </p:cNvPr>
          <p:cNvSpPr txBox="1"/>
          <p:nvPr/>
        </p:nvSpPr>
        <p:spPr>
          <a:xfrm>
            <a:off x="6031776" y="1138559"/>
            <a:ext cx="1316386" cy="338554"/>
          </a:xfrm>
          <a:prstGeom prst="rect">
            <a:avLst/>
          </a:prstGeom>
          <a:noFill/>
        </p:spPr>
        <p:txBody>
          <a:bodyPr wrap="none" rtlCol="0">
            <a:spAutoFit/>
          </a:bodyPr>
          <a:lstStyle/>
          <a:p>
            <a:r>
              <a:rPr lang="it-IT" sz="1600" dirty="0">
                <a:solidFill>
                  <a:schemeClr val="dk1"/>
                </a:solidFill>
                <a:latin typeface="Fira Sans Condensed"/>
              </a:rPr>
              <a:t>Vs Aggressive</a:t>
            </a:r>
            <a:endParaRPr lang="en-GB" sz="1600" dirty="0">
              <a:solidFill>
                <a:schemeClr val="dk1"/>
              </a:solidFill>
              <a:latin typeface="Fira Sans Condensed"/>
            </a:endParaRPr>
          </a:p>
        </p:txBody>
      </p:sp>
    </p:spTree>
    <p:extLst>
      <p:ext uri="{BB962C8B-B14F-4D97-AF65-F5344CB8AC3E}">
        <p14:creationId xmlns:p14="http://schemas.microsoft.com/office/powerpoint/2010/main" val="170657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4" name="Google Shape;834;p48"/>
          <p:cNvSpPr txBox="1">
            <a:spLocks noGrp="1"/>
          </p:cNvSpPr>
          <p:nvPr>
            <p:ph type="body" idx="2"/>
          </p:nvPr>
        </p:nvSpPr>
        <p:spPr>
          <a:xfrm>
            <a:off x="5136115" y="1731738"/>
            <a:ext cx="3333900" cy="3195775"/>
          </a:xfrm>
          <a:prstGeom prst="rect">
            <a:avLst/>
          </a:prstGeom>
        </p:spPr>
        <p:txBody>
          <a:bodyPr spcFirstLastPara="1" wrap="square" lIns="91425" tIns="91425" rIns="91425" bIns="91425" anchor="ctr" anchorCtr="0">
            <a:noAutofit/>
          </a:bodyPr>
          <a:lstStyle/>
          <a:p>
            <a:pPr lvl="0"/>
            <a:r>
              <a:rPr lang="en-GB" dirty="0">
                <a:solidFill>
                  <a:schemeClr val="tx1"/>
                </a:solidFill>
              </a:rPr>
              <a:t>Good game statistics with two different strategies in the same agent against Random and Aggressive ghosts</a:t>
            </a:r>
          </a:p>
          <a:p>
            <a:pPr lvl="0">
              <a:spcBef>
                <a:spcPts val="1000"/>
              </a:spcBef>
            </a:pPr>
            <a:r>
              <a:rPr lang="en-GB" dirty="0">
                <a:solidFill>
                  <a:schemeClr val="tx1"/>
                </a:solidFill>
              </a:rPr>
              <a:t>Statistical analysis lead to the right direction for the controller improvements</a:t>
            </a:r>
          </a:p>
          <a:p>
            <a:pPr lvl="0">
              <a:spcBef>
                <a:spcPts val="1000"/>
              </a:spcBef>
            </a:pPr>
            <a:r>
              <a:rPr lang="en-GB" dirty="0">
                <a:solidFill>
                  <a:schemeClr val="tx1"/>
                </a:solidFill>
              </a:rPr>
              <a:t>Matching between expected results and observed results during the experiments</a:t>
            </a:r>
          </a:p>
          <a:p>
            <a:pPr>
              <a:spcBef>
                <a:spcPts val="1000"/>
              </a:spcBef>
            </a:pPr>
            <a:r>
              <a:rPr lang="it-IT" dirty="0" err="1">
                <a:solidFill>
                  <a:schemeClr val="tx1"/>
                </a:solidFill>
              </a:rPr>
              <a:t>Successful</a:t>
            </a:r>
            <a:r>
              <a:rPr lang="it-IT" dirty="0">
                <a:solidFill>
                  <a:schemeClr val="tx1"/>
                </a:solidFill>
              </a:rPr>
              <a:t> learning procedure</a:t>
            </a:r>
          </a:p>
        </p:txBody>
      </p:sp>
      <p:sp>
        <p:nvSpPr>
          <p:cNvPr id="11" name="Google Shape;366;p32">
            <a:extLst>
              <a:ext uri="{FF2B5EF4-FFF2-40B4-BE49-F238E27FC236}">
                <a16:creationId xmlns:a16="http://schemas.microsoft.com/office/drawing/2014/main" id="{0A5D38FB-7A3C-49B0-8580-C276A566197D}"/>
              </a:ext>
            </a:extLst>
          </p:cNvPr>
          <p:cNvSpPr txBox="1">
            <a:spLocks/>
          </p:cNvSpPr>
          <p:nvPr/>
        </p:nvSpPr>
        <p:spPr>
          <a:xfrm>
            <a:off x="821450" y="588438"/>
            <a:ext cx="3062400" cy="114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1pPr>
            <a:lvl2pPr marL="914400" marR="0" lvl="1"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2pPr>
            <a:lvl3pPr marL="1371600" marR="0" lvl="2"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3pPr>
            <a:lvl4pPr marL="1828800" marR="0" lvl="3"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4pPr>
            <a:lvl5pPr marL="2286000" marR="0" lvl="4"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5pPr>
            <a:lvl6pPr marL="2743200" marR="0" lvl="5"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6pPr>
            <a:lvl7pPr marL="3200400" marR="0" lvl="6"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7pPr>
            <a:lvl8pPr marL="3657600" marR="0" lvl="7" indent="-330200" algn="l" rtl="0">
              <a:lnSpc>
                <a:spcPct val="100000"/>
              </a:lnSpc>
              <a:spcBef>
                <a:spcPts val="1600"/>
              </a:spcBef>
              <a:spcAft>
                <a:spcPts val="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8pPr>
            <a:lvl9pPr marL="4114800" marR="0" lvl="8" indent="-330200" algn="l" rtl="0">
              <a:lnSpc>
                <a:spcPct val="100000"/>
              </a:lnSpc>
              <a:spcBef>
                <a:spcPts val="1600"/>
              </a:spcBef>
              <a:spcAft>
                <a:spcPts val="1600"/>
              </a:spcAft>
              <a:buClr>
                <a:schemeClr val="lt1"/>
              </a:buClr>
              <a:buSzPts val="1600"/>
              <a:buFont typeface="Fira Sans Condensed"/>
              <a:buChar char="■"/>
              <a:defRPr sz="1600" b="0" i="0" u="none" strike="noStrike" cap="none">
                <a:solidFill>
                  <a:schemeClr val="lt1"/>
                </a:solidFill>
                <a:latin typeface="Fira Sans Condensed"/>
                <a:ea typeface="Fira Sans Condensed"/>
                <a:cs typeface="Fira Sans Condensed"/>
                <a:sym typeface="Fira Sans Condensed"/>
              </a:defRPr>
            </a:lvl9pPr>
          </a:lstStyle>
          <a:p>
            <a:pPr marL="0" indent="0">
              <a:buFont typeface="Fira Sans Condensed"/>
              <a:buNone/>
            </a:pPr>
            <a:r>
              <a:rPr lang="en" sz="9600" dirty="0">
                <a:solidFill>
                  <a:schemeClr val="tx1"/>
                </a:solidFill>
              </a:rPr>
              <a:t>06</a:t>
            </a:r>
            <a:r>
              <a:rPr lang="en" sz="9600" dirty="0">
                <a:solidFill>
                  <a:srgbClr val="FB9D9A"/>
                </a:solidFill>
              </a:rPr>
              <a:t>.</a:t>
            </a:r>
          </a:p>
        </p:txBody>
      </p:sp>
      <p:sp>
        <p:nvSpPr>
          <p:cNvPr id="12" name="Google Shape;365;p32">
            <a:extLst>
              <a:ext uri="{FF2B5EF4-FFF2-40B4-BE49-F238E27FC236}">
                <a16:creationId xmlns:a16="http://schemas.microsoft.com/office/drawing/2014/main" id="{C627733D-23D6-4BE8-9679-0D2FE0963F2E}"/>
              </a:ext>
            </a:extLst>
          </p:cNvPr>
          <p:cNvSpPr txBox="1">
            <a:spLocks noGrp="1"/>
          </p:cNvSpPr>
          <p:nvPr>
            <p:ph type="title"/>
          </p:nvPr>
        </p:nvSpPr>
        <p:spPr>
          <a:xfrm>
            <a:off x="821450" y="2990863"/>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a:solidFill>
                  <a:schemeClr val="tx1"/>
                </a:solidFill>
              </a:rPr>
              <a:t>Conclusions</a:t>
            </a:r>
            <a:endParaRPr sz="3600" dirty="0">
              <a:solidFill>
                <a:schemeClr val="tx1"/>
              </a:solidFill>
            </a:endParaRPr>
          </a:p>
        </p:txBody>
      </p:sp>
      <p:sp>
        <p:nvSpPr>
          <p:cNvPr id="13" name="Google Shape;367;p32">
            <a:extLst>
              <a:ext uri="{FF2B5EF4-FFF2-40B4-BE49-F238E27FC236}">
                <a16:creationId xmlns:a16="http://schemas.microsoft.com/office/drawing/2014/main" id="{CA09D68D-3B5B-4750-82CE-B508665BC7A3}"/>
              </a:ext>
            </a:extLst>
          </p:cNvPr>
          <p:cNvSpPr txBox="1">
            <a:spLocks noGrp="1"/>
          </p:cNvSpPr>
          <p:nvPr>
            <p:ph type="subTitle" idx="1"/>
          </p:nvPr>
        </p:nvSpPr>
        <p:spPr>
          <a:xfrm>
            <a:off x="821450" y="3935488"/>
            <a:ext cx="2459100" cy="792600"/>
          </a:xfrm>
          <a:prstGeom prst="rect">
            <a:avLst/>
          </a:prstGeom>
        </p:spPr>
        <p:txBody>
          <a:bodyPr spcFirstLastPara="1" wrap="square" lIns="91425" tIns="91425" rIns="91425" bIns="91425" anchor="t" anchorCtr="0">
            <a:noAutofit/>
          </a:bodyPr>
          <a:lstStyle/>
          <a:p>
            <a:pPr marL="0" indent="0">
              <a:buSzPts val="1100"/>
            </a:pPr>
            <a:r>
              <a:rPr lang="it-IT" dirty="0" err="1">
                <a:solidFill>
                  <a:schemeClr val="accent1"/>
                </a:solidFill>
              </a:rPr>
              <a:t>Final</a:t>
            </a:r>
            <a:r>
              <a:rPr lang="it-IT" dirty="0">
                <a:solidFill>
                  <a:schemeClr val="accent1"/>
                </a:solidFill>
              </a:rPr>
              <a:t> </a:t>
            </a:r>
            <a:r>
              <a:rPr lang="it-IT" dirty="0" err="1">
                <a:solidFill>
                  <a:schemeClr val="accent1"/>
                </a:solidFill>
              </a:rPr>
              <a:t>considerations</a:t>
            </a:r>
            <a:endParaRPr lang="it-IT" dirty="0">
              <a:solidFill>
                <a:schemeClr val="accent1"/>
              </a:solidFill>
            </a:endParaRPr>
          </a:p>
        </p:txBody>
      </p:sp>
    </p:spTree>
    <p:extLst>
      <p:ext uri="{BB962C8B-B14F-4D97-AF65-F5344CB8AC3E}">
        <p14:creationId xmlns:p14="http://schemas.microsoft.com/office/powerpoint/2010/main" val="338589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Medical History</a:t>
            </a:r>
            <a:r>
              <a:rPr lang="en">
                <a:solidFill>
                  <a:schemeClr val="dk1"/>
                </a:solidFill>
              </a:rPr>
              <a:t>.</a:t>
            </a:r>
            <a:endParaRPr>
              <a:solidFill>
                <a:schemeClr val="dk1"/>
              </a:solidFill>
            </a:endParaRPr>
          </a:p>
        </p:txBody>
      </p:sp>
      <p:grpSp>
        <p:nvGrpSpPr>
          <p:cNvPr id="373" name="Google Shape;373;p33"/>
          <p:cNvGrpSpPr/>
          <p:nvPr/>
        </p:nvGrpSpPr>
        <p:grpSpPr>
          <a:xfrm>
            <a:off x="921201" y="1614950"/>
            <a:ext cx="1785800" cy="2843650"/>
            <a:chOff x="998276" y="1542725"/>
            <a:chExt cx="1785800" cy="2843650"/>
          </a:xfrm>
        </p:grpSpPr>
        <p:sp>
          <p:nvSpPr>
            <p:cNvPr id="374" name="Google Shape;374;p33"/>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6" name="Google Shape;376;p33"/>
          <p:cNvGraphicFramePr/>
          <p:nvPr/>
        </p:nvGraphicFramePr>
        <p:xfrm>
          <a:off x="3024775" y="1614950"/>
          <a:ext cx="5198000" cy="777210"/>
        </p:xfrm>
        <a:graphic>
          <a:graphicData uri="http://schemas.openxmlformats.org/drawingml/2006/table">
            <a:tbl>
              <a:tblPr>
                <a:noFill/>
                <a:tableStyleId>{78A9F83D-88C9-43D4-8E35-EB707D07C56F}</a:tableStyleId>
              </a:tblPr>
              <a:tblGrid>
                <a:gridCol w="1299500">
                  <a:extLst>
                    <a:ext uri="{9D8B030D-6E8A-4147-A177-3AD203B41FA5}">
                      <a16:colId xmlns:a16="http://schemas.microsoft.com/office/drawing/2014/main" val="20000"/>
                    </a:ext>
                  </a:extLst>
                </a:gridCol>
                <a:gridCol w="1299500">
                  <a:extLst>
                    <a:ext uri="{9D8B030D-6E8A-4147-A177-3AD203B41FA5}">
                      <a16:colId xmlns:a16="http://schemas.microsoft.com/office/drawing/2014/main" val="20001"/>
                    </a:ext>
                  </a:extLst>
                </a:gridCol>
                <a:gridCol w="1299500">
                  <a:extLst>
                    <a:ext uri="{9D8B030D-6E8A-4147-A177-3AD203B41FA5}">
                      <a16:colId xmlns:a16="http://schemas.microsoft.com/office/drawing/2014/main" val="20002"/>
                    </a:ext>
                  </a:extLst>
                </a:gridCol>
                <a:gridCol w="12995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Age</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Gender</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Allergies</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Location</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a:latin typeface="Fira Sans Condensed"/>
                          <a:ea typeface="Fira Sans Condensed"/>
                          <a:cs typeface="Fira Sans Condensed"/>
                          <a:sym typeface="Fira Sans Condensed"/>
                        </a:rPr>
                        <a:t>32 years old</a:t>
                      </a:r>
                      <a:endParaRPr sz="120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200">
                          <a:latin typeface="Fira Sans Condensed"/>
                          <a:ea typeface="Fira Sans Condensed"/>
                          <a:cs typeface="Fira Sans Condensed"/>
                          <a:sym typeface="Fira Sans Condensed"/>
                        </a:rPr>
                        <a:t>Female</a:t>
                      </a:r>
                      <a:endParaRPr sz="120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200">
                          <a:latin typeface="Fira Sans Condensed"/>
                          <a:ea typeface="Fira Sans Condensed"/>
                          <a:cs typeface="Fira Sans Condensed"/>
                          <a:sym typeface="Fira Sans Condensed"/>
                        </a:rPr>
                        <a:t>Pollen</a:t>
                      </a:r>
                      <a:endParaRPr sz="120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200">
                          <a:latin typeface="Fira Sans Condensed"/>
                          <a:ea typeface="Fira Sans Condensed"/>
                          <a:cs typeface="Fira Sans Condensed"/>
                          <a:sym typeface="Fira Sans Condensed"/>
                        </a:rPr>
                        <a:t>Madrid, Spain</a:t>
                      </a:r>
                      <a:endParaRPr sz="120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graphicFrame>
        <p:nvGraphicFramePr>
          <p:cNvPr id="377" name="Google Shape;377;p33"/>
          <p:cNvGraphicFramePr/>
          <p:nvPr/>
        </p:nvGraphicFramePr>
        <p:xfrm>
          <a:off x="3024775" y="2588050"/>
          <a:ext cx="5198000" cy="1885760"/>
        </p:xfrm>
        <a:graphic>
          <a:graphicData uri="http://schemas.openxmlformats.org/drawingml/2006/table">
            <a:tbl>
              <a:tblPr>
                <a:noFill/>
                <a:tableStyleId>{78A9F83D-88C9-43D4-8E35-EB707D07C56F}</a:tableStyleId>
              </a:tblPr>
              <a:tblGrid>
                <a:gridCol w="5198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Health Record</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489550">
                <a:tc>
                  <a:txBody>
                    <a:bodyPr/>
                    <a:lstStyle/>
                    <a:p>
                      <a:pPr marL="0" lvl="0" indent="0" algn="l" rtl="0">
                        <a:spcBef>
                          <a:spcPts val="0"/>
                        </a:spcBef>
                        <a:spcAft>
                          <a:spcPts val="0"/>
                        </a:spcAft>
                        <a:buNone/>
                      </a:pPr>
                      <a:endParaRPr>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cxnSp>
        <p:nvCxnSpPr>
          <p:cNvPr id="378" name="Google Shape;378;p33"/>
          <p:cNvCxnSpPr/>
          <p:nvPr/>
        </p:nvCxnSpPr>
        <p:spPr>
          <a:xfrm>
            <a:off x="3691325" y="3294775"/>
            <a:ext cx="3864900" cy="0"/>
          </a:xfrm>
          <a:prstGeom prst="straightConnector1">
            <a:avLst/>
          </a:prstGeom>
          <a:noFill/>
          <a:ln w="28575" cap="flat" cmpd="sng">
            <a:solidFill>
              <a:schemeClr val="dk1"/>
            </a:solidFill>
            <a:prstDash val="solid"/>
            <a:round/>
            <a:headEnd type="none" w="med" len="med"/>
            <a:tailEnd type="none" w="med" len="med"/>
          </a:ln>
        </p:spPr>
      </p:cxnSp>
      <p:sp>
        <p:nvSpPr>
          <p:cNvPr id="379" name="Google Shape;379;p33"/>
          <p:cNvSpPr/>
          <p:nvPr/>
        </p:nvSpPr>
        <p:spPr>
          <a:xfrm>
            <a:off x="3983888" y="3211675"/>
            <a:ext cx="166200" cy="1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540671" y="3211675"/>
            <a:ext cx="166200" cy="1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7097454" y="3211675"/>
            <a:ext cx="166200" cy="1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txBox="1">
            <a:spLocks noGrp="1"/>
          </p:cNvSpPr>
          <p:nvPr>
            <p:ph type="title" idx="4294967295"/>
          </p:nvPr>
        </p:nvSpPr>
        <p:spPr>
          <a:xfrm>
            <a:off x="3344150" y="3469725"/>
            <a:ext cx="1445700" cy="3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2005</a:t>
            </a:r>
            <a:endParaRPr sz="1400"/>
          </a:p>
        </p:txBody>
      </p:sp>
      <p:sp>
        <p:nvSpPr>
          <p:cNvPr id="383" name="Google Shape;383;p33"/>
          <p:cNvSpPr txBox="1">
            <a:spLocks noGrp="1"/>
          </p:cNvSpPr>
          <p:nvPr>
            <p:ph type="subTitle" idx="4294967295"/>
          </p:nvPr>
        </p:nvSpPr>
        <p:spPr>
          <a:xfrm>
            <a:off x="3344150" y="3774125"/>
            <a:ext cx="1445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Despite being red, Mars is a cold place</a:t>
            </a:r>
            <a:endParaRPr sz="1200"/>
          </a:p>
        </p:txBody>
      </p:sp>
      <p:sp>
        <p:nvSpPr>
          <p:cNvPr id="384" name="Google Shape;384;p33"/>
          <p:cNvSpPr txBox="1">
            <a:spLocks noGrp="1"/>
          </p:cNvSpPr>
          <p:nvPr>
            <p:ph type="title" idx="4294967295"/>
          </p:nvPr>
        </p:nvSpPr>
        <p:spPr>
          <a:xfrm>
            <a:off x="4900925" y="3469725"/>
            <a:ext cx="1445700" cy="3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2010</a:t>
            </a:r>
            <a:endParaRPr sz="1400"/>
          </a:p>
        </p:txBody>
      </p:sp>
      <p:sp>
        <p:nvSpPr>
          <p:cNvPr id="385" name="Google Shape;385;p33"/>
          <p:cNvSpPr txBox="1">
            <a:spLocks noGrp="1"/>
          </p:cNvSpPr>
          <p:nvPr>
            <p:ph type="subTitle" idx="4294967295"/>
          </p:nvPr>
        </p:nvSpPr>
        <p:spPr>
          <a:xfrm>
            <a:off x="4900925" y="3774125"/>
            <a:ext cx="1445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Mercury is the smallest planet </a:t>
            </a:r>
            <a:endParaRPr sz="1200"/>
          </a:p>
        </p:txBody>
      </p:sp>
      <p:sp>
        <p:nvSpPr>
          <p:cNvPr id="386" name="Google Shape;386;p33"/>
          <p:cNvSpPr txBox="1">
            <a:spLocks noGrp="1"/>
          </p:cNvSpPr>
          <p:nvPr>
            <p:ph type="title" idx="4294967295"/>
          </p:nvPr>
        </p:nvSpPr>
        <p:spPr>
          <a:xfrm>
            <a:off x="6457700" y="3469725"/>
            <a:ext cx="1445700" cy="3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2020</a:t>
            </a:r>
            <a:endParaRPr sz="1400"/>
          </a:p>
        </p:txBody>
      </p:sp>
      <p:sp>
        <p:nvSpPr>
          <p:cNvPr id="387" name="Google Shape;387;p33"/>
          <p:cNvSpPr txBox="1">
            <a:spLocks noGrp="1"/>
          </p:cNvSpPr>
          <p:nvPr>
            <p:ph type="subTitle" idx="4294967295"/>
          </p:nvPr>
        </p:nvSpPr>
        <p:spPr>
          <a:xfrm>
            <a:off x="6457700" y="3774125"/>
            <a:ext cx="1445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Saturn is a gas giant and has rings</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of Systems</a:t>
            </a:r>
            <a:r>
              <a:rPr lang="en">
                <a:solidFill>
                  <a:schemeClr val="dk1"/>
                </a:solidFill>
              </a:rPr>
              <a:t>.</a:t>
            </a:r>
            <a:endParaRPr>
              <a:solidFill>
                <a:schemeClr val="dk1"/>
              </a:solidFill>
            </a:endParaRPr>
          </a:p>
        </p:txBody>
      </p:sp>
      <p:sp>
        <p:nvSpPr>
          <p:cNvPr id="393" name="Google Shape;393;p34"/>
          <p:cNvSpPr txBox="1">
            <a:spLocks noGrp="1"/>
          </p:cNvSpPr>
          <p:nvPr>
            <p:ph type="title" idx="2"/>
          </p:nvPr>
        </p:nvSpPr>
        <p:spPr>
          <a:xfrm>
            <a:off x="768300"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94" name="Google Shape;394;p34"/>
          <p:cNvSpPr txBox="1">
            <a:spLocks noGrp="1"/>
          </p:cNvSpPr>
          <p:nvPr>
            <p:ph type="subTitle" idx="1"/>
          </p:nvPr>
        </p:nvSpPr>
        <p:spPr>
          <a:xfrm>
            <a:off x="768300"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a:t>
            </a:r>
            <a:endParaRPr/>
          </a:p>
          <a:p>
            <a:pPr marL="0" lvl="0" indent="0" algn="ctr" rtl="0">
              <a:spcBef>
                <a:spcPts val="0"/>
              </a:spcBef>
              <a:spcAft>
                <a:spcPts val="0"/>
              </a:spcAft>
              <a:buClr>
                <a:schemeClr val="dk1"/>
              </a:buClr>
              <a:buSzPts val="1100"/>
              <a:buFont typeface="Arial"/>
              <a:buNone/>
            </a:pPr>
            <a:r>
              <a:rPr lang="en"/>
              <a:t>Mars is actually a cold place full of</a:t>
            </a:r>
            <a:endParaRPr/>
          </a:p>
          <a:p>
            <a:pPr marL="0" lvl="0" indent="0" algn="ctr" rtl="0">
              <a:spcBef>
                <a:spcPts val="0"/>
              </a:spcBef>
              <a:spcAft>
                <a:spcPts val="0"/>
              </a:spcAft>
              <a:buClr>
                <a:schemeClr val="dk1"/>
              </a:buClr>
              <a:buSzPts val="1100"/>
              <a:buFont typeface="Arial"/>
              <a:buNone/>
            </a:pPr>
            <a:r>
              <a:rPr lang="en"/>
              <a:t>iron oxide dust</a:t>
            </a:r>
            <a:endParaRPr/>
          </a:p>
          <a:p>
            <a:pPr marL="0" lvl="0" indent="0" algn="ctr" rtl="0">
              <a:spcBef>
                <a:spcPts val="0"/>
              </a:spcBef>
              <a:spcAft>
                <a:spcPts val="0"/>
              </a:spcAft>
              <a:buNone/>
            </a:pPr>
            <a:endParaRPr/>
          </a:p>
        </p:txBody>
      </p:sp>
      <p:sp>
        <p:nvSpPr>
          <p:cNvPr id="395" name="Google Shape;395;p34"/>
          <p:cNvSpPr txBox="1">
            <a:spLocks noGrp="1"/>
          </p:cNvSpPr>
          <p:nvPr>
            <p:ph type="title" idx="3"/>
          </p:nvPr>
        </p:nvSpPr>
        <p:spPr>
          <a:xfrm>
            <a:off x="2748584"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96" name="Google Shape;396;p34"/>
          <p:cNvSpPr txBox="1">
            <a:spLocks noGrp="1"/>
          </p:cNvSpPr>
          <p:nvPr>
            <p:ph type="subTitle" idx="4"/>
          </p:nvPr>
        </p:nvSpPr>
        <p:spPr>
          <a:xfrm>
            <a:off x="2748584"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gas giant</a:t>
            </a:r>
            <a:endParaRPr/>
          </a:p>
          <a:p>
            <a:pPr marL="0" lvl="0" indent="0" algn="ctr" rtl="0">
              <a:spcBef>
                <a:spcPts val="0"/>
              </a:spcBef>
              <a:spcAft>
                <a:spcPts val="0"/>
              </a:spcAft>
              <a:buClr>
                <a:schemeClr val="dk1"/>
              </a:buClr>
              <a:buSzPts val="1100"/>
              <a:buFont typeface="Arial"/>
              <a:buNone/>
            </a:pPr>
            <a:r>
              <a:rPr lang="en"/>
              <a:t>and the biggest</a:t>
            </a:r>
            <a:endParaRPr/>
          </a:p>
          <a:p>
            <a:pPr marL="0" lvl="0" indent="0" algn="ctr" rtl="0">
              <a:spcBef>
                <a:spcPts val="0"/>
              </a:spcBef>
              <a:spcAft>
                <a:spcPts val="0"/>
              </a:spcAft>
              <a:buClr>
                <a:schemeClr val="dk1"/>
              </a:buClr>
              <a:buSzPts val="1100"/>
              <a:buFont typeface="Arial"/>
              <a:buNone/>
            </a:pPr>
            <a:r>
              <a:rPr lang="en"/>
              <a:t>planet in the Solar</a:t>
            </a:r>
            <a:endParaRPr/>
          </a:p>
          <a:p>
            <a:pPr marL="0" lvl="0" indent="0" algn="ctr" rtl="0">
              <a:spcBef>
                <a:spcPts val="0"/>
              </a:spcBef>
              <a:spcAft>
                <a:spcPts val="0"/>
              </a:spcAft>
              <a:buClr>
                <a:schemeClr val="dk1"/>
              </a:buClr>
              <a:buSzPts val="1100"/>
              <a:buFont typeface="Arial"/>
              <a:buNone/>
            </a:pPr>
            <a:r>
              <a:rPr lang="en"/>
              <a:t>System</a:t>
            </a:r>
            <a:endParaRPr/>
          </a:p>
          <a:p>
            <a:pPr marL="0" lvl="0" indent="0" algn="ctr" rtl="0">
              <a:spcBef>
                <a:spcPts val="0"/>
              </a:spcBef>
              <a:spcAft>
                <a:spcPts val="0"/>
              </a:spcAft>
              <a:buNone/>
            </a:pPr>
            <a:endParaRPr/>
          </a:p>
        </p:txBody>
      </p:sp>
      <p:sp>
        <p:nvSpPr>
          <p:cNvPr id="397" name="Google Shape;397;p34"/>
          <p:cNvSpPr txBox="1">
            <a:spLocks noGrp="1"/>
          </p:cNvSpPr>
          <p:nvPr>
            <p:ph type="title" idx="5"/>
          </p:nvPr>
        </p:nvSpPr>
        <p:spPr>
          <a:xfrm>
            <a:off x="4728868"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98" name="Google Shape;398;p34"/>
          <p:cNvSpPr txBox="1">
            <a:spLocks noGrp="1"/>
          </p:cNvSpPr>
          <p:nvPr>
            <p:ph type="subTitle" idx="6"/>
          </p:nvPr>
        </p:nvSpPr>
        <p:spPr>
          <a:xfrm>
            <a:off x="4728868"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composed mostly of hydrogen and helium</a:t>
            </a:r>
            <a:endParaRPr/>
          </a:p>
          <a:p>
            <a:pPr marL="0" lvl="0" indent="0" algn="ctr" rtl="0">
              <a:spcBef>
                <a:spcPts val="0"/>
              </a:spcBef>
              <a:spcAft>
                <a:spcPts val="0"/>
              </a:spcAft>
              <a:buNone/>
            </a:pPr>
            <a:endParaRPr/>
          </a:p>
        </p:txBody>
      </p:sp>
      <p:sp>
        <p:nvSpPr>
          <p:cNvPr id="399" name="Google Shape;399;p34"/>
          <p:cNvSpPr txBox="1">
            <a:spLocks noGrp="1"/>
          </p:cNvSpPr>
          <p:nvPr>
            <p:ph type="title" idx="7"/>
          </p:nvPr>
        </p:nvSpPr>
        <p:spPr>
          <a:xfrm>
            <a:off x="6709175"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0" name="Google Shape;400;p34"/>
          <p:cNvSpPr txBox="1">
            <a:spLocks noGrp="1"/>
          </p:cNvSpPr>
          <p:nvPr>
            <p:ph type="subTitle" idx="8"/>
          </p:nvPr>
        </p:nvSpPr>
        <p:spPr>
          <a:xfrm>
            <a:off x="6709175"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401" name="Google Shape;401;p34"/>
          <p:cNvSpPr/>
          <p:nvPr/>
        </p:nvSpPr>
        <p:spPr>
          <a:xfrm>
            <a:off x="1154250" y="1893923"/>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134525" y="1465619"/>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5114800" y="1893923"/>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095075" y="1465619"/>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 name="Google Shape;405;p34"/>
          <p:cNvCxnSpPr>
            <a:stCxn id="401" idx="6"/>
          </p:cNvCxnSpPr>
          <p:nvPr/>
        </p:nvCxnSpPr>
        <p:spPr>
          <a:xfrm rot="10800000" flipH="1">
            <a:off x="2048850" y="1912823"/>
            <a:ext cx="1121700" cy="428400"/>
          </a:xfrm>
          <a:prstGeom prst="straightConnector1">
            <a:avLst/>
          </a:prstGeom>
          <a:noFill/>
          <a:ln w="28575" cap="flat" cmpd="sng">
            <a:solidFill>
              <a:schemeClr val="accent1"/>
            </a:solidFill>
            <a:prstDash val="solid"/>
            <a:round/>
            <a:headEnd type="oval" w="med" len="med"/>
            <a:tailEnd type="oval" w="med" len="med"/>
          </a:ln>
        </p:spPr>
      </p:cxnSp>
      <p:cxnSp>
        <p:nvCxnSpPr>
          <p:cNvPr id="406" name="Google Shape;406;p34"/>
          <p:cNvCxnSpPr>
            <a:stCxn id="402" idx="6"/>
          </p:cNvCxnSpPr>
          <p:nvPr/>
        </p:nvCxnSpPr>
        <p:spPr>
          <a:xfrm>
            <a:off x="4029125" y="1912919"/>
            <a:ext cx="1121700" cy="428400"/>
          </a:xfrm>
          <a:prstGeom prst="straightConnector1">
            <a:avLst/>
          </a:prstGeom>
          <a:noFill/>
          <a:ln w="28575" cap="flat" cmpd="sng">
            <a:solidFill>
              <a:schemeClr val="accent1"/>
            </a:solidFill>
            <a:prstDash val="solid"/>
            <a:round/>
            <a:headEnd type="oval" w="med" len="med"/>
            <a:tailEnd type="oval" w="med" len="med"/>
          </a:ln>
        </p:spPr>
      </p:cxnSp>
      <p:cxnSp>
        <p:nvCxnSpPr>
          <p:cNvPr id="407" name="Google Shape;407;p34"/>
          <p:cNvCxnSpPr>
            <a:stCxn id="403" idx="6"/>
            <a:endCxn id="404" idx="2"/>
          </p:cNvCxnSpPr>
          <p:nvPr/>
        </p:nvCxnSpPr>
        <p:spPr>
          <a:xfrm rot="10800000" flipH="1">
            <a:off x="6009400" y="1912823"/>
            <a:ext cx="1085700" cy="428400"/>
          </a:xfrm>
          <a:prstGeom prst="straightConnector1">
            <a:avLst/>
          </a:prstGeom>
          <a:noFill/>
          <a:ln w="28575" cap="flat" cmpd="sng">
            <a:solidFill>
              <a:schemeClr val="accent1"/>
            </a:solidFill>
            <a:prstDash val="solid"/>
            <a:round/>
            <a:headEnd type="oval" w="med" len="med"/>
            <a:tailEnd type="oval" w="med" len="med"/>
          </a:ln>
        </p:spPr>
      </p:cxnSp>
      <p:grpSp>
        <p:nvGrpSpPr>
          <p:cNvPr id="408" name="Google Shape;408;p34"/>
          <p:cNvGrpSpPr/>
          <p:nvPr/>
        </p:nvGrpSpPr>
        <p:grpSpPr>
          <a:xfrm>
            <a:off x="5372346" y="2151443"/>
            <a:ext cx="379527" cy="379559"/>
            <a:chOff x="-26573400" y="3546250"/>
            <a:chExt cx="295375" cy="295400"/>
          </a:xfrm>
        </p:grpSpPr>
        <p:sp>
          <p:nvSpPr>
            <p:cNvPr id="409" name="Google Shape;409;p3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4"/>
          <p:cNvGrpSpPr/>
          <p:nvPr/>
        </p:nvGrpSpPr>
        <p:grpSpPr>
          <a:xfrm>
            <a:off x="1440121" y="2151467"/>
            <a:ext cx="322863" cy="379527"/>
            <a:chOff x="-27691025" y="3175300"/>
            <a:chExt cx="251275" cy="295375"/>
          </a:xfrm>
        </p:grpSpPr>
        <p:sp>
          <p:nvSpPr>
            <p:cNvPr id="415" name="Google Shape;415;p3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4"/>
          <p:cNvGrpSpPr/>
          <p:nvPr/>
        </p:nvGrpSpPr>
        <p:grpSpPr>
          <a:xfrm>
            <a:off x="7351606" y="1722142"/>
            <a:ext cx="381551" cy="381551"/>
            <a:chOff x="-25834600" y="3176875"/>
            <a:chExt cx="296950" cy="296950"/>
          </a:xfrm>
        </p:grpSpPr>
        <p:sp>
          <p:nvSpPr>
            <p:cNvPr id="420" name="Google Shape;420;p3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4"/>
          <p:cNvSpPr/>
          <p:nvPr/>
        </p:nvSpPr>
        <p:spPr>
          <a:xfrm>
            <a:off x="3378534" y="1727170"/>
            <a:ext cx="404840" cy="371497"/>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r>
              <a:rPr lang="en">
                <a:solidFill>
                  <a:schemeClr val="dk1"/>
                </a:solidFill>
              </a:rPr>
              <a:t>.</a:t>
            </a:r>
            <a:endParaRPr>
              <a:solidFill>
                <a:schemeClr val="dk1"/>
              </a:solidFill>
            </a:endParaRPr>
          </a:p>
        </p:txBody>
      </p:sp>
      <p:sp>
        <p:nvSpPr>
          <p:cNvPr id="298" name="Google Shape;298;p29"/>
          <p:cNvSpPr txBox="1">
            <a:spLocks noGrp="1"/>
          </p:cNvSpPr>
          <p:nvPr>
            <p:ph type="title" idx="2"/>
          </p:nvPr>
        </p:nvSpPr>
        <p:spPr>
          <a:xfrm>
            <a:off x="813211" y="1856051"/>
            <a:ext cx="2717789"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Task Environment analysis</a:t>
            </a:r>
            <a:endParaRPr dirty="0"/>
          </a:p>
        </p:txBody>
      </p:sp>
      <p:sp>
        <p:nvSpPr>
          <p:cNvPr id="299" name="Google Shape;299;p29"/>
          <p:cNvSpPr txBox="1">
            <a:spLocks noGrp="1"/>
          </p:cNvSpPr>
          <p:nvPr>
            <p:ph type="subTitle" idx="1"/>
          </p:nvPr>
        </p:nvSpPr>
        <p:spPr>
          <a:xfrm>
            <a:off x="1205625" y="22832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Definition of the problem</a:t>
            </a:r>
            <a:endParaRPr dirty="0"/>
          </a:p>
        </p:txBody>
      </p:sp>
      <p:sp>
        <p:nvSpPr>
          <p:cNvPr id="300" name="Google Shape;300;p29"/>
          <p:cNvSpPr txBox="1">
            <a:spLocks noGrp="1"/>
          </p:cNvSpPr>
          <p:nvPr>
            <p:ph type="title" idx="3"/>
          </p:nvPr>
        </p:nvSpPr>
        <p:spPr>
          <a:xfrm>
            <a:off x="3601350" y="18560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Design goals</a:t>
            </a:r>
            <a:endParaRPr dirty="0"/>
          </a:p>
        </p:txBody>
      </p:sp>
      <p:sp>
        <p:nvSpPr>
          <p:cNvPr id="301" name="Google Shape;301;p29"/>
          <p:cNvSpPr txBox="1">
            <a:spLocks noGrp="1"/>
          </p:cNvSpPr>
          <p:nvPr>
            <p:ph type="subTitle" idx="4"/>
          </p:nvPr>
        </p:nvSpPr>
        <p:spPr>
          <a:xfrm>
            <a:off x="3601350" y="22832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Purposes of the controller</a:t>
            </a:r>
            <a:endParaRPr dirty="0"/>
          </a:p>
        </p:txBody>
      </p:sp>
      <p:sp>
        <p:nvSpPr>
          <p:cNvPr id="302" name="Google Shape;302;p29"/>
          <p:cNvSpPr txBox="1">
            <a:spLocks noGrp="1"/>
          </p:cNvSpPr>
          <p:nvPr>
            <p:ph type="title" idx="5"/>
          </p:nvPr>
        </p:nvSpPr>
        <p:spPr>
          <a:xfrm>
            <a:off x="5997075" y="18560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Agent design</a:t>
            </a:r>
            <a:endParaRPr dirty="0"/>
          </a:p>
        </p:txBody>
      </p:sp>
      <p:sp>
        <p:nvSpPr>
          <p:cNvPr id="303" name="Google Shape;303;p29"/>
          <p:cNvSpPr txBox="1">
            <a:spLocks noGrp="1"/>
          </p:cNvSpPr>
          <p:nvPr>
            <p:ph type="subTitle" idx="6"/>
          </p:nvPr>
        </p:nvSpPr>
        <p:spPr>
          <a:xfrm>
            <a:off x="5997075" y="22832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Agent </a:t>
            </a:r>
            <a:r>
              <a:rPr lang="it-IT" dirty="0" err="1"/>
              <a:t>program</a:t>
            </a:r>
            <a:r>
              <a:rPr lang="it-IT" dirty="0"/>
              <a:t> and agent </a:t>
            </a:r>
            <a:r>
              <a:rPr lang="it-IT" dirty="0" err="1"/>
              <a:t>function</a:t>
            </a:r>
            <a:endParaRPr dirty="0"/>
          </a:p>
          <a:p>
            <a:pPr marL="0" lvl="0" indent="0" algn="ctr" rtl="0">
              <a:spcBef>
                <a:spcPts val="0"/>
              </a:spcBef>
              <a:spcAft>
                <a:spcPts val="0"/>
              </a:spcAft>
              <a:buNone/>
            </a:pPr>
            <a:endParaRPr dirty="0"/>
          </a:p>
        </p:txBody>
      </p:sp>
      <p:sp>
        <p:nvSpPr>
          <p:cNvPr id="304" name="Google Shape;304;p29"/>
          <p:cNvSpPr txBox="1">
            <a:spLocks noGrp="1"/>
          </p:cNvSpPr>
          <p:nvPr>
            <p:ph type="title" idx="7"/>
          </p:nvPr>
        </p:nvSpPr>
        <p:spPr>
          <a:xfrm>
            <a:off x="1205447" y="3589128"/>
            <a:ext cx="2111951"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Experimental results</a:t>
            </a:r>
            <a:endParaRPr dirty="0"/>
          </a:p>
        </p:txBody>
      </p:sp>
      <p:sp>
        <p:nvSpPr>
          <p:cNvPr id="305" name="Google Shape;305;p29"/>
          <p:cNvSpPr txBox="1">
            <a:spLocks noGrp="1"/>
          </p:cNvSpPr>
          <p:nvPr>
            <p:ph type="subTitle" idx="8"/>
          </p:nvPr>
        </p:nvSpPr>
        <p:spPr>
          <a:xfrm>
            <a:off x="1290773" y="4016327"/>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Statistical </a:t>
            </a:r>
            <a:r>
              <a:rPr lang="it-IT" dirty="0" err="1"/>
              <a:t>analysis</a:t>
            </a:r>
            <a:r>
              <a:rPr lang="it-IT" dirty="0"/>
              <a:t> of the </a:t>
            </a:r>
            <a:r>
              <a:rPr lang="it-IT" dirty="0" err="1"/>
              <a:t>experiments</a:t>
            </a:r>
            <a:endParaRPr dirty="0"/>
          </a:p>
          <a:p>
            <a:pPr marL="0" lvl="0" indent="0" algn="ctr" rtl="0">
              <a:spcBef>
                <a:spcPts val="0"/>
              </a:spcBef>
              <a:spcAft>
                <a:spcPts val="0"/>
              </a:spcAft>
              <a:buNone/>
            </a:pPr>
            <a:endParaRPr dirty="0"/>
          </a:p>
        </p:txBody>
      </p:sp>
      <p:sp>
        <p:nvSpPr>
          <p:cNvPr id="306" name="Google Shape;306;p29"/>
          <p:cNvSpPr txBox="1">
            <a:spLocks noGrp="1"/>
          </p:cNvSpPr>
          <p:nvPr>
            <p:ph type="title" idx="9"/>
          </p:nvPr>
        </p:nvSpPr>
        <p:spPr>
          <a:xfrm>
            <a:off x="3686498" y="3589128"/>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Learning</a:t>
            </a:r>
            <a:endParaRPr dirty="0"/>
          </a:p>
        </p:txBody>
      </p:sp>
      <p:sp>
        <p:nvSpPr>
          <p:cNvPr id="307" name="Google Shape;307;p29"/>
          <p:cNvSpPr txBox="1">
            <a:spLocks noGrp="1"/>
          </p:cNvSpPr>
          <p:nvPr>
            <p:ph type="subTitle" idx="13"/>
          </p:nvPr>
        </p:nvSpPr>
        <p:spPr>
          <a:xfrm>
            <a:off x="3686498" y="4016327"/>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err="1"/>
              <a:t>Improving</a:t>
            </a:r>
            <a:r>
              <a:rPr lang="it-IT" dirty="0"/>
              <a:t> the agent performance</a:t>
            </a:r>
            <a:endParaRPr dirty="0"/>
          </a:p>
          <a:p>
            <a:pPr marL="0" lvl="0" indent="0" algn="ctr" rtl="0">
              <a:spcBef>
                <a:spcPts val="0"/>
              </a:spcBef>
              <a:spcAft>
                <a:spcPts val="0"/>
              </a:spcAft>
              <a:buNone/>
            </a:pPr>
            <a:endParaRPr dirty="0"/>
          </a:p>
        </p:txBody>
      </p:sp>
      <p:sp>
        <p:nvSpPr>
          <p:cNvPr id="308" name="Google Shape;308;p29"/>
          <p:cNvSpPr txBox="1">
            <a:spLocks noGrp="1"/>
          </p:cNvSpPr>
          <p:nvPr>
            <p:ph type="title" idx="14"/>
          </p:nvPr>
        </p:nvSpPr>
        <p:spPr>
          <a:xfrm>
            <a:off x="1275975" y="123985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r>
              <a:rPr lang="en" dirty="0">
                <a:solidFill>
                  <a:srgbClr val="E17C78"/>
                </a:solidFill>
              </a:rPr>
              <a:t>.</a:t>
            </a:r>
            <a:endParaRPr dirty="0">
              <a:solidFill>
                <a:srgbClr val="E17C78"/>
              </a:solidFill>
            </a:endParaRPr>
          </a:p>
        </p:txBody>
      </p:sp>
      <p:sp>
        <p:nvSpPr>
          <p:cNvPr id="309" name="Google Shape;309;p29"/>
          <p:cNvSpPr txBox="1">
            <a:spLocks noGrp="1"/>
          </p:cNvSpPr>
          <p:nvPr>
            <p:ph type="title" idx="15"/>
          </p:nvPr>
        </p:nvSpPr>
        <p:spPr>
          <a:xfrm>
            <a:off x="3671700" y="123985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r>
              <a:rPr lang="en">
                <a:solidFill>
                  <a:srgbClr val="E17C78"/>
                </a:solidFill>
              </a:rPr>
              <a:t>.</a:t>
            </a:r>
            <a:endParaRPr>
              <a:solidFill>
                <a:srgbClr val="E17C78"/>
              </a:solidFill>
            </a:endParaRPr>
          </a:p>
        </p:txBody>
      </p:sp>
      <p:sp>
        <p:nvSpPr>
          <p:cNvPr id="310" name="Google Shape;310;p29"/>
          <p:cNvSpPr txBox="1">
            <a:spLocks noGrp="1"/>
          </p:cNvSpPr>
          <p:nvPr>
            <p:ph type="title" idx="16"/>
          </p:nvPr>
        </p:nvSpPr>
        <p:spPr>
          <a:xfrm>
            <a:off x="6067425" y="123985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r>
              <a:rPr lang="en">
                <a:solidFill>
                  <a:srgbClr val="E17C78"/>
                </a:solidFill>
              </a:rPr>
              <a:t>.</a:t>
            </a:r>
            <a:endParaRPr>
              <a:solidFill>
                <a:srgbClr val="E17C78"/>
              </a:solidFill>
            </a:endParaRPr>
          </a:p>
        </p:txBody>
      </p:sp>
      <p:sp>
        <p:nvSpPr>
          <p:cNvPr id="311" name="Google Shape;311;p29"/>
          <p:cNvSpPr txBox="1">
            <a:spLocks noGrp="1"/>
          </p:cNvSpPr>
          <p:nvPr>
            <p:ph type="title" idx="17"/>
          </p:nvPr>
        </p:nvSpPr>
        <p:spPr>
          <a:xfrm>
            <a:off x="1361135" y="2993352"/>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r>
              <a:rPr lang="en">
                <a:solidFill>
                  <a:srgbClr val="E17C78"/>
                </a:solidFill>
              </a:rPr>
              <a:t>.</a:t>
            </a:r>
            <a:endParaRPr>
              <a:solidFill>
                <a:srgbClr val="E17C78"/>
              </a:solidFill>
            </a:endParaRPr>
          </a:p>
        </p:txBody>
      </p:sp>
      <p:sp>
        <p:nvSpPr>
          <p:cNvPr id="312" name="Google Shape;312;p29"/>
          <p:cNvSpPr txBox="1">
            <a:spLocks noGrp="1"/>
          </p:cNvSpPr>
          <p:nvPr>
            <p:ph type="title" idx="18"/>
          </p:nvPr>
        </p:nvSpPr>
        <p:spPr>
          <a:xfrm>
            <a:off x="3756860" y="2993352"/>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r>
              <a:rPr lang="en">
                <a:solidFill>
                  <a:srgbClr val="E17C78"/>
                </a:solidFill>
              </a:rPr>
              <a:t>.</a:t>
            </a:r>
            <a:endParaRPr>
              <a:solidFill>
                <a:srgbClr val="E17C78"/>
              </a:solidFill>
            </a:endParaRPr>
          </a:p>
        </p:txBody>
      </p:sp>
      <p:sp>
        <p:nvSpPr>
          <p:cNvPr id="18" name="Google Shape;306;p29">
            <a:extLst>
              <a:ext uri="{FF2B5EF4-FFF2-40B4-BE49-F238E27FC236}">
                <a16:creationId xmlns:a16="http://schemas.microsoft.com/office/drawing/2014/main" id="{DF36BFCE-9643-4F17-A107-253776BAEDD0}"/>
              </a:ext>
            </a:extLst>
          </p:cNvPr>
          <p:cNvSpPr txBox="1">
            <a:spLocks/>
          </p:cNvSpPr>
          <p:nvPr/>
        </p:nvSpPr>
        <p:spPr>
          <a:xfrm>
            <a:off x="5996898" y="3589128"/>
            <a:ext cx="1941300" cy="52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17C78"/>
              </a:buClr>
              <a:buSzPts val="1800"/>
              <a:buFont typeface="Fira Sans Condensed ExtraBold"/>
              <a:buNone/>
              <a:defRPr sz="1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r>
              <a:rPr lang="en-GB" dirty="0"/>
              <a:t>Conclusions</a:t>
            </a:r>
          </a:p>
        </p:txBody>
      </p:sp>
      <p:sp>
        <p:nvSpPr>
          <p:cNvPr id="19" name="Google Shape;307;p29">
            <a:extLst>
              <a:ext uri="{FF2B5EF4-FFF2-40B4-BE49-F238E27FC236}">
                <a16:creationId xmlns:a16="http://schemas.microsoft.com/office/drawing/2014/main" id="{BCDC98A4-C6B0-4BF7-AB9D-F701574C20E5}"/>
              </a:ext>
            </a:extLst>
          </p:cNvPr>
          <p:cNvSpPr txBox="1">
            <a:spLocks/>
          </p:cNvSpPr>
          <p:nvPr/>
        </p:nvSpPr>
        <p:spPr>
          <a:xfrm>
            <a:off x="5996898" y="4016327"/>
            <a:ext cx="1941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buSzPts val="1100"/>
              <a:buFont typeface="Arial"/>
              <a:buNone/>
            </a:pPr>
            <a:r>
              <a:rPr lang="it-IT" dirty="0" err="1"/>
              <a:t>Final</a:t>
            </a:r>
            <a:r>
              <a:rPr lang="it-IT" dirty="0"/>
              <a:t> </a:t>
            </a:r>
            <a:r>
              <a:rPr lang="it-IT" dirty="0" err="1"/>
              <a:t>considerations</a:t>
            </a:r>
            <a:endParaRPr lang="it-IT" dirty="0"/>
          </a:p>
          <a:p>
            <a:pPr marL="0" indent="0"/>
            <a:endParaRPr lang="it-IT" dirty="0"/>
          </a:p>
        </p:txBody>
      </p:sp>
      <p:sp>
        <p:nvSpPr>
          <p:cNvPr id="20" name="Google Shape;312;p29">
            <a:extLst>
              <a:ext uri="{FF2B5EF4-FFF2-40B4-BE49-F238E27FC236}">
                <a16:creationId xmlns:a16="http://schemas.microsoft.com/office/drawing/2014/main" id="{2837986A-ECA7-481A-B31A-6C46D0FC2DE1}"/>
              </a:ext>
            </a:extLst>
          </p:cNvPr>
          <p:cNvSpPr txBox="1">
            <a:spLocks/>
          </p:cNvSpPr>
          <p:nvPr/>
        </p:nvSpPr>
        <p:spPr>
          <a:xfrm>
            <a:off x="6067425" y="2993352"/>
            <a:ext cx="1800600" cy="6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Condensed ExtraBold"/>
              <a:buNone/>
              <a:defRPr sz="36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 dirty="0"/>
              <a:t>06</a:t>
            </a:r>
            <a:r>
              <a:rPr lang="en" dirty="0">
                <a:solidFill>
                  <a:srgbClr val="E17C78"/>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5"/>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 Examination</a:t>
            </a:r>
            <a:r>
              <a:rPr lang="en">
                <a:solidFill>
                  <a:schemeClr val="dk1"/>
                </a:solidFill>
              </a:rPr>
              <a:t>.</a:t>
            </a:r>
            <a:endParaRPr>
              <a:solidFill>
                <a:schemeClr val="dk1"/>
              </a:solidFill>
            </a:endParaRPr>
          </a:p>
        </p:txBody>
      </p:sp>
      <p:grpSp>
        <p:nvGrpSpPr>
          <p:cNvPr id="431" name="Google Shape;431;p35"/>
          <p:cNvGrpSpPr/>
          <p:nvPr/>
        </p:nvGrpSpPr>
        <p:grpSpPr>
          <a:xfrm>
            <a:off x="3251832" y="1683830"/>
            <a:ext cx="2640353" cy="2527883"/>
            <a:chOff x="1066625" y="238125"/>
            <a:chExt cx="5471100" cy="5238050"/>
          </a:xfrm>
        </p:grpSpPr>
        <p:sp>
          <p:nvSpPr>
            <p:cNvPr id="432" name="Google Shape;432;p35"/>
            <p:cNvSpPr/>
            <p:nvPr/>
          </p:nvSpPr>
          <p:spPr>
            <a:xfrm>
              <a:off x="3794275" y="3843500"/>
              <a:ext cx="1705125" cy="1632675"/>
            </a:xfrm>
            <a:custGeom>
              <a:avLst/>
              <a:gdLst/>
              <a:ahLst/>
              <a:cxnLst/>
              <a:rect l="l" t="t" r="r" b="b"/>
              <a:pathLst>
                <a:path w="68205" h="65307" extrusionOk="0">
                  <a:moveTo>
                    <a:pt x="16879" y="1"/>
                  </a:moveTo>
                  <a:cubicBezTo>
                    <a:pt x="16879" y="1"/>
                    <a:pt x="14143" y="3396"/>
                    <a:pt x="8439" y="7731"/>
                  </a:cubicBezTo>
                  <a:cubicBezTo>
                    <a:pt x="3029" y="11840"/>
                    <a:pt x="288" y="11946"/>
                    <a:pt x="22" y="11946"/>
                  </a:cubicBezTo>
                  <a:cubicBezTo>
                    <a:pt x="7" y="11946"/>
                    <a:pt x="0" y="11945"/>
                    <a:pt x="0" y="11945"/>
                  </a:cubicBezTo>
                  <a:lnTo>
                    <a:pt x="0" y="11945"/>
                  </a:lnTo>
                  <a:cubicBezTo>
                    <a:pt x="0" y="11945"/>
                    <a:pt x="1867" y="23277"/>
                    <a:pt x="14143" y="33635"/>
                  </a:cubicBezTo>
                  <a:cubicBezTo>
                    <a:pt x="19979" y="38562"/>
                    <a:pt x="26230" y="39501"/>
                    <a:pt x="30151" y="39501"/>
                  </a:cubicBezTo>
                  <a:cubicBezTo>
                    <a:pt x="32569" y="39501"/>
                    <a:pt x="34101" y="39144"/>
                    <a:pt x="34101" y="39144"/>
                  </a:cubicBezTo>
                  <a:lnTo>
                    <a:pt x="34101" y="39144"/>
                  </a:lnTo>
                  <a:cubicBezTo>
                    <a:pt x="34101" y="39144"/>
                    <a:pt x="31985" y="46872"/>
                    <a:pt x="42163" y="56705"/>
                  </a:cubicBezTo>
                  <a:cubicBezTo>
                    <a:pt x="44911" y="59358"/>
                    <a:pt x="50001" y="59189"/>
                    <a:pt x="52687" y="62053"/>
                  </a:cubicBezTo>
                  <a:cubicBezTo>
                    <a:pt x="54938" y="64454"/>
                    <a:pt x="57189" y="65307"/>
                    <a:pt x="59249" y="65307"/>
                  </a:cubicBezTo>
                  <a:cubicBezTo>
                    <a:pt x="64296" y="65307"/>
                    <a:pt x="68205" y="60195"/>
                    <a:pt x="68205" y="60195"/>
                  </a:cubicBezTo>
                  <a:cubicBezTo>
                    <a:pt x="68205" y="60195"/>
                    <a:pt x="63576" y="55475"/>
                    <a:pt x="60774" y="48886"/>
                  </a:cubicBezTo>
                  <a:cubicBezTo>
                    <a:pt x="57968" y="42295"/>
                    <a:pt x="57618" y="33962"/>
                    <a:pt x="57618" y="33962"/>
                  </a:cubicBezTo>
                  <a:cubicBezTo>
                    <a:pt x="57618" y="33962"/>
                    <a:pt x="56156" y="34248"/>
                    <a:pt x="53829" y="34248"/>
                  </a:cubicBezTo>
                  <a:cubicBezTo>
                    <a:pt x="50079" y="34248"/>
                    <a:pt x="44082" y="33505"/>
                    <a:pt x="38322" y="29624"/>
                  </a:cubicBezTo>
                  <a:cubicBezTo>
                    <a:pt x="31466" y="25007"/>
                    <a:pt x="26916" y="13661"/>
                    <a:pt x="26916" y="13661"/>
                  </a:cubicBezTo>
                  <a:cubicBezTo>
                    <a:pt x="26916" y="13661"/>
                    <a:pt x="26916" y="13661"/>
                    <a:pt x="26916" y="13661"/>
                  </a:cubicBezTo>
                  <a:cubicBezTo>
                    <a:pt x="26912" y="13661"/>
                    <a:pt x="22808" y="13660"/>
                    <a:pt x="20037" y="9329"/>
                  </a:cubicBezTo>
                  <a:cubicBezTo>
                    <a:pt x="17264" y="4994"/>
                    <a:pt x="16879" y="1"/>
                    <a:pt x="16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1066625" y="238125"/>
              <a:ext cx="2835800" cy="3305975"/>
            </a:xfrm>
            <a:custGeom>
              <a:avLst/>
              <a:gdLst/>
              <a:ahLst/>
              <a:cxnLst/>
              <a:rect l="l" t="t" r="r" b="b"/>
              <a:pathLst>
                <a:path w="113432" h="132239" extrusionOk="0">
                  <a:moveTo>
                    <a:pt x="96197" y="0"/>
                  </a:moveTo>
                  <a:cubicBezTo>
                    <a:pt x="94653" y="0"/>
                    <a:pt x="93039" y="105"/>
                    <a:pt x="91364" y="345"/>
                  </a:cubicBezTo>
                  <a:cubicBezTo>
                    <a:pt x="81333" y="1776"/>
                    <a:pt x="76339" y="6074"/>
                    <a:pt x="74326" y="8373"/>
                  </a:cubicBezTo>
                  <a:cubicBezTo>
                    <a:pt x="74339" y="11221"/>
                    <a:pt x="74748" y="14457"/>
                    <a:pt x="75948" y="17782"/>
                  </a:cubicBezTo>
                  <a:cubicBezTo>
                    <a:pt x="78377" y="24517"/>
                    <a:pt x="83766" y="25469"/>
                    <a:pt x="86617" y="25469"/>
                  </a:cubicBezTo>
                  <a:cubicBezTo>
                    <a:pt x="87654" y="25469"/>
                    <a:pt x="88355" y="25343"/>
                    <a:pt x="88455" y="25324"/>
                  </a:cubicBezTo>
                  <a:cubicBezTo>
                    <a:pt x="88575" y="25300"/>
                    <a:pt x="88695" y="25289"/>
                    <a:pt x="88813" y="25289"/>
                  </a:cubicBezTo>
                  <a:cubicBezTo>
                    <a:pt x="89689" y="25289"/>
                    <a:pt x="90475" y="25910"/>
                    <a:pt x="90650" y="26801"/>
                  </a:cubicBezTo>
                  <a:cubicBezTo>
                    <a:pt x="90848" y="27813"/>
                    <a:pt x="90195" y="28798"/>
                    <a:pt x="89182" y="28999"/>
                  </a:cubicBezTo>
                  <a:cubicBezTo>
                    <a:pt x="88443" y="29147"/>
                    <a:pt x="87560" y="29240"/>
                    <a:pt x="86588" y="29240"/>
                  </a:cubicBezTo>
                  <a:cubicBezTo>
                    <a:pt x="81975" y="29240"/>
                    <a:pt x="75343" y="27158"/>
                    <a:pt x="72422" y="19054"/>
                  </a:cubicBezTo>
                  <a:cubicBezTo>
                    <a:pt x="71248" y="15798"/>
                    <a:pt x="70733" y="12643"/>
                    <a:pt x="70597" y="9784"/>
                  </a:cubicBezTo>
                  <a:cubicBezTo>
                    <a:pt x="67555" y="9893"/>
                    <a:pt x="62041" y="10649"/>
                    <a:pt x="55055" y="14072"/>
                  </a:cubicBezTo>
                  <a:cubicBezTo>
                    <a:pt x="47409" y="17815"/>
                    <a:pt x="45562" y="22373"/>
                    <a:pt x="44441" y="25489"/>
                  </a:cubicBezTo>
                  <a:lnTo>
                    <a:pt x="44527" y="28192"/>
                  </a:lnTo>
                  <a:lnTo>
                    <a:pt x="44531" y="28898"/>
                  </a:lnTo>
                  <a:cubicBezTo>
                    <a:pt x="44533" y="29343"/>
                    <a:pt x="44704" y="39894"/>
                    <a:pt x="52822" y="40098"/>
                  </a:cubicBezTo>
                  <a:cubicBezTo>
                    <a:pt x="52921" y="40099"/>
                    <a:pt x="53021" y="40100"/>
                    <a:pt x="53118" y="40100"/>
                  </a:cubicBezTo>
                  <a:cubicBezTo>
                    <a:pt x="60029" y="40100"/>
                    <a:pt x="61245" y="33923"/>
                    <a:pt x="61363" y="33208"/>
                  </a:cubicBezTo>
                  <a:cubicBezTo>
                    <a:pt x="61513" y="32288"/>
                    <a:pt x="62313" y="31633"/>
                    <a:pt x="63216" y="31633"/>
                  </a:cubicBezTo>
                  <a:cubicBezTo>
                    <a:pt x="63311" y="31633"/>
                    <a:pt x="63408" y="31640"/>
                    <a:pt x="63506" y="31656"/>
                  </a:cubicBezTo>
                  <a:cubicBezTo>
                    <a:pt x="64524" y="31818"/>
                    <a:pt x="65220" y="32768"/>
                    <a:pt x="65065" y="33785"/>
                  </a:cubicBezTo>
                  <a:cubicBezTo>
                    <a:pt x="64523" y="37301"/>
                    <a:pt x="61330" y="43847"/>
                    <a:pt x="53120" y="43847"/>
                  </a:cubicBezTo>
                  <a:cubicBezTo>
                    <a:pt x="52991" y="43847"/>
                    <a:pt x="52862" y="43844"/>
                    <a:pt x="52729" y="43842"/>
                  </a:cubicBezTo>
                  <a:cubicBezTo>
                    <a:pt x="43753" y="43618"/>
                    <a:pt x="41048" y="34839"/>
                    <a:pt x="40802" y="29637"/>
                  </a:cubicBezTo>
                  <a:lnTo>
                    <a:pt x="40811" y="28840"/>
                  </a:lnTo>
                  <a:lnTo>
                    <a:pt x="40811" y="28840"/>
                  </a:lnTo>
                  <a:cubicBezTo>
                    <a:pt x="37952" y="29253"/>
                    <a:pt x="32388" y="30761"/>
                    <a:pt x="27392" y="34440"/>
                  </a:cubicBezTo>
                  <a:cubicBezTo>
                    <a:pt x="22108" y="38331"/>
                    <a:pt x="20748" y="43424"/>
                    <a:pt x="20405" y="46106"/>
                  </a:cubicBezTo>
                  <a:cubicBezTo>
                    <a:pt x="25616" y="47327"/>
                    <a:pt x="30753" y="50307"/>
                    <a:pt x="35075" y="56912"/>
                  </a:cubicBezTo>
                  <a:cubicBezTo>
                    <a:pt x="38512" y="62166"/>
                    <a:pt x="39663" y="66861"/>
                    <a:pt x="38491" y="70864"/>
                  </a:cubicBezTo>
                  <a:cubicBezTo>
                    <a:pt x="37472" y="74349"/>
                    <a:pt x="34794" y="77087"/>
                    <a:pt x="30529" y="79003"/>
                  </a:cubicBezTo>
                  <a:cubicBezTo>
                    <a:pt x="28963" y="79708"/>
                    <a:pt x="27487" y="80060"/>
                    <a:pt x="26115" y="80060"/>
                  </a:cubicBezTo>
                  <a:cubicBezTo>
                    <a:pt x="24915" y="80060"/>
                    <a:pt x="23794" y="79790"/>
                    <a:pt x="22760" y="79251"/>
                  </a:cubicBezTo>
                  <a:cubicBezTo>
                    <a:pt x="19071" y="77330"/>
                    <a:pt x="18145" y="72669"/>
                    <a:pt x="18108" y="72471"/>
                  </a:cubicBezTo>
                  <a:cubicBezTo>
                    <a:pt x="17915" y="71455"/>
                    <a:pt x="18582" y="70474"/>
                    <a:pt x="19598" y="70281"/>
                  </a:cubicBezTo>
                  <a:cubicBezTo>
                    <a:pt x="19716" y="70259"/>
                    <a:pt x="19834" y="70248"/>
                    <a:pt x="19950" y="70248"/>
                  </a:cubicBezTo>
                  <a:cubicBezTo>
                    <a:pt x="20832" y="70248"/>
                    <a:pt x="21618" y="70873"/>
                    <a:pt x="21788" y="71772"/>
                  </a:cubicBezTo>
                  <a:cubicBezTo>
                    <a:pt x="21958" y="72622"/>
                    <a:pt x="22779" y="75047"/>
                    <a:pt x="24504" y="75936"/>
                  </a:cubicBezTo>
                  <a:cubicBezTo>
                    <a:pt x="24983" y="76182"/>
                    <a:pt x="25524" y="76305"/>
                    <a:pt x="26126" y="76305"/>
                  </a:cubicBezTo>
                  <a:cubicBezTo>
                    <a:pt x="26967" y="76305"/>
                    <a:pt x="27926" y="76065"/>
                    <a:pt x="28992" y="75586"/>
                  </a:cubicBezTo>
                  <a:cubicBezTo>
                    <a:pt x="32213" y="74140"/>
                    <a:pt x="34199" y="72198"/>
                    <a:pt x="34895" y="69814"/>
                  </a:cubicBezTo>
                  <a:cubicBezTo>
                    <a:pt x="35745" y="66911"/>
                    <a:pt x="34750" y="63259"/>
                    <a:pt x="31940" y="58963"/>
                  </a:cubicBezTo>
                  <a:cubicBezTo>
                    <a:pt x="27514" y="52199"/>
                    <a:pt x="22362" y="49763"/>
                    <a:pt x="16258" y="49226"/>
                  </a:cubicBezTo>
                  <a:cubicBezTo>
                    <a:pt x="14432" y="50450"/>
                    <a:pt x="12133" y="52792"/>
                    <a:pt x="9668" y="57244"/>
                  </a:cubicBezTo>
                  <a:cubicBezTo>
                    <a:pt x="3912" y="67648"/>
                    <a:pt x="7899" y="76504"/>
                    <a:pt x="7899" y="76504"/>
                  </a:cubicBezTo>
                  <a:cubicBezTo>
                    <a:pt x="7899" y="76504"/>
                    <a:pt x="1" y="79789"/>
                    <a:pt x="1331" y="90638"/>
                  </a:cubicBezTo>
                  <a:cubicBezTo>
                    <a:pt x="2660" y="101487"/>
                    <a:pt x="10335" y="103516"/>
                    <a:pt x="10335" y="103516"/>
                  </a:cubicBezTo>
                  <a:cubicBezTo>
                    <a:pt x="10335" y="103516"/>
                    <a:pt x="7899" y="111263"/>
                    <a:pt x="11883" y="115913"/>
                  </a:cubicBezTo>
                  <a:cubicBezTo>
                    <a:pt x="14166" y="118578"/>
                    <a:pt x="16736" y="119783"/>
                    <a:pt x="18517" y="120331"/>
                  </a:cubicBezTo>
                  <a:cubicBezTo>
                    <a:pt x="21187" y="116128"/>
                    <a:pt x="28012" y="106463"/>
                    <a:pt x="34700" y="105827"/>
                  </a:cubicBezTo>
                  <a:cubicBezTo>
                    <a:pt x="34925" y="105806"/>
                    <a:pt x="35150" y="105796"/>
                    <a:pt x="35376" y="105796"/>
                  </a:cubicBezTo>
                  <a:cubicBezTo>
                    <a:pt x="35724" y="105796"/>
                    <a:pt x="36072" y="105820"/>
                    <a:pt x="36417" y="105870"/>
                  </a:cubicBezTo>
                  <a:cubicBezTo>
                    <a:pt x="37647" y="104092"/>
                    <a:pt x="41259" y="98008"/>
                    <a:pt x="36340" y="93998"/>
                  </a:cubicBezTo>
                  <a:cubicBezTo>
                    <a:pt x="34312" y="92346"/>
                    <a:pt x="32381" y="91798"/>
                    <a:pt x="30711" y="91798"/>
                  </a:cubicBezTo>
                  <a:cubicBezTo>
                    <a:pt x="27519" y="91798"/>
                    <a:pt x="25280" y="93800"/>
                    <a:pt x="25141" y="93928"/>
                  </a:cubicBezTo>
                  <a:cubicBezTo>
                    <a:pt x="24782" y="94253"/>
                    <a:pt x="24332" y="94413"/>
                    <a:pt x="23883" y="94413"/>
                  </a:cubicBezTo>
                  <a:cubicBezTo>
                    <a:pt x="23376" y="94413"/>
                    <a:pt x="22871" y="94209"/>
                    <a:pt x="22502" y="93806"/>
                  </a:cubicBezTo>
                  <a:cubicBezTo>
                    <a:pt x="21804" y="93047"/>
                    <a:pt x="21852" y="91867"/>
                    <a:pt x="22608" y="91166"/>
                  </a:cubicBezTo>
                  <a:cubicBezTo>
                    <a:pt x="24166" y="89739"/>
                    <a:pt x="27166" y="88063"/>
                    <a:pt x="30745" y="88063"/>
                  </a:cubicBezTo>
                  <a:cubicBezTo>
                    <a:pt x="33217" y="88063"/>
                    <a:pt x="35965" y="88862"/>
                    <a:pt x="38706" y="91095"/>
                  </a:cubicBezTo>
                  <a:cubicBezTo>
                    <a:pt x="44852" y="96104"/>
                    <a:pt x="42528" y="103360"/>
                    <a:pt x="39892" y="107434"/>
                  </a:cubicBezTo>
                  <a:cubicBezTo>
                    <a:pt x="40322" y="107776"/>
                    <a:pt x="40719" y="108158"/>
                    <a:pt x="41078" y="108573"/>
                  </a:cubicBezTo>
                  <a:cubicBezTo>
                    <a:pt x="43209" y="111034"/>
                    <a:pt x="44103" y="113652"/>
                    <a:pt x="43731" y="116355"/>
                  </a:cubicBezTo>
                  <a:cubicBezTo>
                    <a:pt x="43055" y="121284"/>
                    <a:pt x="38296" y="124483"/>
                    <a:pt x="38093" y="124619"/>
                  </a:cubicBezTo>
                  <a:cubicBezTo>
                    <a:pt x="37775" y="124829"/>
                    <a:pt x="37417" y="124929"/>
                    <a:pt x="37063" y="124929"/>
                  </a:cubicBezTo>
                  <a:cubicBezTo>
                    <a:pt x="36455" y="124929"/>
                    <a:pt x="35860" y="124634"/>
                    <a:pt x="35499" y="124091"/>
                  </a:cubicBezTo>
                  <a:cubicBezTo>
                    <a:pt x="34928" y="123228"/>
                    <a:pt x="35163" y="122067"/>
                    <a:pt x="36021" y="121495"/>
                  </a:cubicBezTo>
                  <a:cubicBezTo>
                    <a:pt x="36071" y="121462"/>
                    <a:pt x="39588" y="119063"/>
                    <a:pt x="40023" y="115830"/>
                  </a:cubicBezTo>
                  <a:cubicBezTo>
                    <a:pt x="40237" y="114225"/>
                    <a:pt x="39656" y="112652"/>
                    <a:pt x="38246" y="111023"/>
                  </a:cubicBezTo>
                  <a:cubicBezTo>
                    <a:pt x="37377" y="110019"/>
                    <a:pt x="36466" y="109540"/>
                    <a:pt x="35406" y="109540"/>
                  </a:cubicBezTo>
                  <a:cubicBezTo>
                    <a:pt x="35290" y="109540"/>
                    <a:pt x="35173" y="109546"/>
                    <a:pt x="35053" y="109557"/>
                  </a:cubicBezTo>
                  <a:cubicBezTo>
                    <a:pt x="30148" y="110021"/>
                    <a:pt x="23746" y="118938"/>
                    <a:pt x="21135" y="123216"/>
                  </a:cubicBezTo>
                  <a:cubicBezTo>
                    <a:pt x="21992" y="126300"/>
                    <a:pt x="24714" y="131317"/>
                    <a:pt x="33358" y="132075"/>
                  </a:cubicBezTo>
                  <a:cubicBezTo>
                    <a:pt x="34646" y="132188"/>
                    <a:pt x="35860" y="132239"/>
                    <a:pt x="37003" y="132239"/>
                  </a:cubicBezTo>
                  <a:cubicBezTo>
                    <a:pt x="42507" y="132239"/>
                    <a:pt x="46335" y="131060"/>
                    <a:pt x="48671" y="129994"/>
                  </a:cubicBezTo>
                  <a:lnTo>
                    <a:pt x="49748" y="128070"/>
                  </a:lnTo>
                  <a:cubicBezTo>
                    <a:pt x="49318" y="125987"/>
                    <a:pt x="48619" y="119823"/>
                    <a:pt x="53380" y="113276"/>
                  </a:cubicBezTo>
                  <a:cubicBezTo>
                    <a:pt x="57950" y="106995"/>
                    <a:pt x="65654" y="106050"/>
                    <a:pt x="68919" y="105945"/>
                  </a:cubicBezTo>
                  <a:cubicBezTo>
                    <a:pt x="69400" y="103748"/>
                    <a:pt x="70808" y="99637"/>
                    <a:pt x="74885" y="96067"/>
                  </a:cubicBezTo>
                  <a:cubicBezTo>
                    <a:pt x="75210" y="95784"/>
                    <a:pt x="75549" y="95520"/>
                    <a:pt x="75901" y="95275"/>
                  </a:cubicBezTo>
                  <a:cubicBezTo>
                    <a:pt x="74690" y="92561"/>
                    <a:pt x="73210" y="89069"/>
                    <a:pt x="71634" y="84950"/>
                  </a:cubicBezTo>
                  <a:cubicBezTo>
                    <a:pt x="69102" y="78342"/>
                    <a:pt x="65257" y="73751"/>
                    <a:pt x="61341" y="72671"/>
                  </a:cubicBezTo>
                  <a:cubicBezTo>
                    <a:pt x="60730" y="72502"/>
                    <a:pt x="60113" y="72418"/>
                    <a:pt x="59489" y="72418"/>
                  </a:cubicBezTo>
                  <a:cubicBezTo>
                    <a:pt x="57592" y="72418"/>
                    <a:pt x="55641" y="73199"/>
                    <a:pt x="53668" y="74752"/>
                  </a:cubicBezTo>
                  <a:cubicBezTo>
                    <a:pt x="50789" y="77016"/>
                    <a:pt x="49275" y="79393"/>
                    <a:pt x="49168" y="81815"/>
                  </a:cubicBezTo>
                  <a:cubicBezTo>
                    <a:pt x="49021" y="85150"/>
                    <a:pt x="51603" y="87680"/>
                    <a:pt x="51630" y="87707"/>
                  </a:cubicBezTo>
                  <a:cubicBezTo>
                    <a:pt x="52384" y="88416"/>
                    <a:pt x="52418" y="89600"/>
                    <a:pt x="51710" y="90353"/>
                  </a:cubicBezTo>
                  <a:cubicBezTo>
                    <a:pt x="51342" y="90745"/>
                    <a:pt x="50845" y="90942"/>
                    <a:pt x="50347" y="90942"/>
                  </a:cubicBezTo>
                  <a:cubicBezTo>
                    <a:pt x="49886" y="90942"/>
                    <a:pt x="49424" y="90773"/>
                    <a:pt x="49061" y="90432"/>
                  </a:cubicBezTo>
                  <a:cubicBezTo>
                    <a:pt x="48904" y="90286"/>
                    <a:pt x="45200" y="86736"/>
                    <a:pt x="45425" y="81649"/>
                  </a:cubicBezTo>
                  <a:cubicBezTo>
                    <a:pt x="45583" y="78089"/>
                    <a:pt x="47576" y="74777"/>
                    <a:pt x="51351" y="71808"/>
                  </a:cubicBezTo>
                  <a:cubicBezTo>
                    <a:pt x="54408" y="69403"/>
                    <a:pt x="57217" y="68674"/>
                    <a:pt x="59497" y="68674"/>
                  </a:cubicBezTo>
                  <a:cubicBezTo>
                    <a:pt x="60571" y="68674"/>
                    <a:pt x="61527" y="68836"/>
                    <a:pt x="62337" y="69060"/>
                  </a:cubicBezTo>
                  <a:cubicBezTo>
                    <a:pt x="67470" y="70476"/>
                    <a:pt x="72135" y="75781"/>
                    <a:pt x="75131" y="83612"/>
                  </a:cubicBezTo>
                  <a:cubicBezTo>
                    <a:pt x="76644" y="87561"/>
                    <a:pt x="78078" y="90948"/>
                    <a:pt x="79258" y="93597"/>
                  </a:cubicBezTo>
                  <a:cubicBezTo>
                    <a:pt x="81170" y="92956"/>
                    <a:pt x="83109" y="92751"/>
                    <a:pt x="84806" y="92751"/>
                  </a:cubicBezTo>
                  <a:cubicBezTo>
                    <a:pt x="86565" y="92751"/>
                    <a:pt x="88065" y="92971"/>
                    <a:pt x="89005" y="93155"/>
                  </a:cubicBezTo>
                  <a:lnTo>
                    <a:pt x="91463" y="90393"/>
                  </a:lnTo>
                  <a:cubicBezTo>
                    <a:pt x="90536" y="88865"/>
                    <a:pt x="89360" y="86060"/>
                    <a:pt x="90401" y="82660"/>
                  </a:cubicBezTo>
                  <a:cubicBezTo>
                    <a:pt x="91130" y="80275"/>
                    <a:pt x="92312" y="78766"/>
                    <a:pt x="93362" y="77837"/>
                  </a:cubicBezTo>
                  <a:cubicBezTo>
                    <a:pt x="91787" y="76125"/>
                    <a:pt x="89824" y="73091"/>
                    <a:pt x="90442" y="69003"/>
                  </a:cubicBezTo>
                  <a:cubicBezTo>
                    <a:pt x="90960" y="65592"/>
                    <a:pt x="92837" y="63245"/>
                    <a:pt x="94484" y="61797"/>
                  </a:cubicBezTo>
                  <a:cubicBezTo>
                    <a:pt x="94367" y="61646"/>
                    <a:pt x="94274" y="61477"/>
                    <a:pt x="94210" y="61298"/>
                  </a:cubicBezTo>
                  <a:cubicBezTo>
                    <a:pt x="94174" y="61200"/>
                    <a:pt x="90533" y="52540"/>
                    <a:pt x="83869" y="51431"/>
                  </a:cubicBezTo>
                  <a:cubicBezTo>
                    <a:pt x="83286" y="51334"/>
                    <a:pt x="82719" y="51290"/>
                    <a:pt x="82170" y="51290"/>
                  </a:cubicBezTo>
                  <a:cubicBezTo>
                    <a:pt x="76519" y="51290"/>
                    <a:pt x="72754" y="55968"/>
                    <a:pt x="72712" y="56029"/>
                  </a:cubicBezTo>
                  <a:cubicBezTo>
                    <a:pt x="72351" y="56572"/>
                    <a:pt x="71755" y="56867"/>
                    <a:pt x="71148" y="56867"/>
                  </a:cubicBezTo>
                  <a:cubicBezTo>
                    <a:pt x="70793" y="56867"/>
                    <a:pt x="70433" y="56766"/>
                    <a:pt x="70115" y="56554"/>
                  </a:cubicBezTo>
                  <a:cubicBezTo>
                    <a:pt x="69253" y="55981"/>
                    <a:pt x="69018" y="54819"/>
                    <a:pt x="69591" y="53958"/>
                  </a:cubicBezTo>
                  <a:cubicBezTo>
                    <a:pt x="69809" y="53627"/>
                    <a:pt x="74149" y="47014"/>
                    <a:pt x="81721" y="47014"/>
                  </a:cubicBezTo>
                  <a:cubicBezTo>
                    <a:pt x="82434" y="47014"/>
                    <a:pt x="83177" y="47073"/>
                    <a:pt x="83947" y="47201"/>
                  </a:cubicBezTo>
                  <a:cubicBezTo>
                    <a:pt x="88932" y="48030"/>
                    <a:pt x="92989" y="51490"/>
                    <a:pt x="95143" y="54898"/>
                  </a:cubicBezTo>
                  <a:cubicBezTo>
                    <a:pt x="94912" y="51450"/>
                    <a:pt x="95049" y="46972"/>
                    <a:pt x="96283" y="41959"/>
                  </a:cubicBezTo>
                  <a:cubicBezTo>
                    <a:pt x="98501" y="32948"/>
                    <a:pt x="104473" y="27073"/>
                    <a:pt x="106954" y="24952"/>
                  </a:cubicBezTo>
                  <a:cubicBezTo>
                    <a:pt x="105715" y="22172"/>
                    <a:pt x="103703" y="15705"/>
                    <a:pt x="106512" y="10994"/>
                  </a:cubicBezTo>
                  <a:cubicBezTo>
                    <a:pt x="109108" y="6644"/>
                    <a:pt x="111978" y="5428"/>
                    <a:pt x="113432" y="4617"/>
                  </a:cubicBezTo>
                  <a:cubicBezTo>
                    <a:pt x="110638" y="2983"/>
                    <a:pt x="104414" y="0"/>
                    <a:pt x="96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3392525" y="297375"/>
              <a:ext cx="2619125" cy="2139825"/>
            </a:xfrm>
            <a:custGeom>
              <a:avLst/>
              <a:gdLst/>
              <a:ahLst/>
              <a:cxnLst/>
              <a:rect l="l" t="t" r="r" b="b"/>
              <a:pathLst>
                <a:path w="104765" h="85593" extrusionOk="0">
                  <a:moveTo>
                    <a:pt x="33885" y="1"/>
                  </a:moveTo>
                  <a:cubicBezTo>
                    <a:pt x="30022" y="1"/>
                    <a:pt x="26881" y="1045"/>
                    <a:pt x="24788" y="1956"/>
                  </a:cubicBezTo>
                  <a:cubicBezTo>
                    <a:pt x="24788" y="1956"/>
                    <a:pt x="20396" y="3871"/>
                    <a:pt x="16704" y="9500"/>
                  </a:cubicBezTo>
                  <a:cubicBezTo>
                    <a:pt x="14496" y="12863"/>
                    <a:pt x="16290" y="20114"/>
                    <a:pt x="17448" y="22260"/>
                  </a:cubicBezTo>
                  <a:cubicBezTo>
                    <a:pt x="17843" y="22991"/>
                    <a:pt x="17634" y="23902"/>
                    <a:pt x="16962" y="24391"/>
                  </a:cubicBezTo>
                  <a:cubicBezTo>
                    <a:pt x="16883" y="24449"/>
                    <a:pt x="8944" y="30340"/>
                    <a:pt x="6473" y="40382"/>
                  </a:cubicBezTo>
                  <a:cubicBezTo>
                    <a:pt x="4878" y="46863"/>
                    <a:pt x="5284" y="52407"/>
                    <a:pt x="5800" y="55616"/>
                  </a:cubicBezTo>
                  <a:cubicBezTo>
                    <a:pt x="7417" y="56026"/>
                    <a:pt x="10200" y="56537"/>
                    <a:pt x="12960" y="56537"/>
                  </a:cubicBezTo>
                  <a:cubicBezTo>
                    <a:pt x="15063" y="56537"/>
                    <a:pt x="17152" y="56240"/>
                    <a:pt x="18701" y="55376"/>
                  </a:cubicBezTo>
                  <a:cubicBezTo>
                    <a:pt x="19934" y="54688"/>
                    <a:pt x="20717" y="53700"/>
                    <a:pt x="21093" y="52354"/>
                  </a:cubicBezTo>
                  <a:cubicBezTo>
                    <a:pt x="22919" y="45816"/>
                    <a:pt x="17214" y="41404"/>
                    <a:pt x="17157" y="41359"/>
                  </a:cubicBezTo>
                  <a:cubicBezTo>
                    <a:pt x="16331" y="40734"/>
                    <a:pt x="16169" y="39560"/>
                    <a:pt x="16794" y="38734"/>
                  </a:cubicBezTo>
                  <a:cubicBezTo>
                    <a:pt x="17162" y="38248"/>
                    <a:pt x="17722" y="37992"/>
                    <a:pt x="18289" y="37992"/>
                  </a:cubicBezTo>
                  <a:cubicBezTo>
                    <a:pt x="18683" y="37992"/>
                    <a:pt x="19081" y="38116"/>
                    <a:pt x="19419" y="38372"/>
                  </a:cubicBezTo>
                  <a:cubicBezTo>
                    <a:pt x="19737" y="38614"/>
                    <a:pt x="27206" y="44395"/>
                    <a:pt x="24702" y="53361"/>
                  </a:cubicBezTo>
                  <a:cubicBezTo>
                    <a:pt x="24052" y="55688"/>
                    <a:pt x="22645" y="57467"/>
                    <a:pt x="20520" y="58650"/>
                  </a:cubicBezTo>
                  <a:cubicBezTo>
                    <a:pt x="18298" y="59889"/>
                    <a:pt x="15543" y="60282"/>
                    <a:pt x="12930" y="60282"/>
                  </a:cubicBezTo>
                  <a:cubicBezTo>
                    <a:pt x="10437" y="60282"/>
                    <a:pt x="8075" y="59924"/>
                    <a:pt x="6432" y="59595"/>
                  </a:cubicBezTo>
                  <a:cubicBezTo>
                    <a:pt x="6294" y="60018"/>
                    <a:pt x="5992" y="60385"/>
                    <a:pt x="5563" y="60585"/>
                  </a:cubicBezTo>
                  <a:cubicBezTo>
                    <a:pt x="5399" y="60663"/>
                    <a:pt x="1371" y="62637"/>
                    <a:pt x="692" y="67132"/>
                  </a:cubicBezTo>
                  <a:cubicBezTo>
                    <a:pt x="31" y="71487"/>
                    <a:pt x="3821" y="74209"/>
                    <a:pt x="3983" y="74323"/>
                  </a:cubicBezTo>
                  <a:cubicBezTo>
                    <a:pt x="4500" y="74684"/>
                    <a:pt x="4768" y="75309"/>
                    <a:pt x="4672" y="75933"/>
                  </a:cubicBezTo>
                  <a:cubicBezTo>
                    <a:pt x="4577" y="76558"/>
                    <a:pt x="4137" y="77074"/>
                    <a:pt x="3536" y="77267"/>
                  </a:cubicBezTo>
                  <a:cubicBezTo>
                    <a:pt x="3484" y="77286"/>
                    <a:pt x="1530" y="78031"/>
                    <a:pt x="540" y="81262"/>
                  </a:cubicBezTo>
                  <a:cubicBezTo>
                    <a:pt x="1" y="83023"/>
                    <a:pt x="398" y="84551"/>
                    <a:pt x="882" y="85592"/>
                  </a:cubicBezTo>
                  <a:cubicBezTo>
                    <a:pt x="4578" y="82414"/>
                    <a:pt x="14657" y="74792"/>
                    <a:pt x="26864" y="74193"/>
                  </a:cubicBezTo>
                  <a:cubicBezTo>
                    <a:pt x="27385" y="74168"/>
                    <a:pt x="27911" y="74155"/>
                    <a:pt x="28439" y="74155"/>
                  </a:cubicBezTo>
                  <a:cubicBezTo>
                    <a:pt x="36928" y="74155"/>
                    <a:pt x="46013" y="77325"/>
                    <a:pt x="49726" y="78775"/>
                  </a:cubicBezTo>
                  <a:cubicBezTo>
                    <a:pt x="52083" y="73073"/>
                    <a:pt x="55146" y="63336"/>
                    <a:pt x="52750" y="58282"/>
                  </a:cubicBezTo>
                  <a:cubicBezTo>
                    <a:pt x="51969" y="56637"/>
                    <a:pt x="50644" y="55615"/>
                    <a:pt x="48698" y="55159"/>
                  </a:cubicBezTo>
                  <a:cubicBezTo>
                    <a:pt x="47466" y="54871"/>
                    <a:pt x="46299" y="54728"/>
                    <a:pt x="45198" y="54728"/>
                  </a:cubicBezTo>
                  <a:cubicBezTo>
                    <a:pt x="42726" y="54728"/>
                    <a:pt x="40591" y="55453"/>
                    <a:pt x="38823" y="56897"/>
                  </a:cubicBezTo>
                  <a:cubicBezTo>
                    <a:pt x="36866" y="58495"/>
                    <a:pt x="36063" y="60434"/>
                    <a:pt x="36056" y="60453"/>
                  </a:cubicBezTo>
                  <a:cubicBezTo>
                    <a:pt x="35760" y="61182"/>
                    <a:pt x="35056" y="61627"/>
                    <a:pt x="34314" y="61627"/>
                  </a:cubicBezTo>
                  <a:cubicBezTo>
                    <a:pt x="34084" y="61627"/>
                    <a:pt x="33850" y="61584"/>
                    <a:pt x="33623" y="61493"/>
                  </a:cubicBezTo>
                  <a:cubicBezTo>
                    <a:pt x="32666" y="61111"/>
                    <a:pt x="32196" y="60033"/>
                    <a:pt x="32572" y="59073"/>
                  </a:cubicBezTo>
                  <a:cubicBezTo>
                    <a:pt x="33789" y="55977"/>
                    <a:pt x="37848" y="50991"/>
                    <a:pt x="45242" y="50991"/>
                  </a:cubicBezTo>
                  <a:cubicBezTo>
                    <a:pt x="46570" y="50991"/>
                    <a:pt x="48005" y="51152"/>
                    <a:pt x="49550" y="51513"/>
                  </a:cubicBezTo>
                  <a:cubicBezTo>
                    <a:pt x="52637" y="52233"/>
                    <a:pt x="54856" y="53972"/>
                    <a:pt x="56135" y="56680"/>
                  </a:cubicBezTo>
                  <a:cubicBezTo>
                    <a:pt x="58750" y="62200"/>
                    <a:pt x="56630" y="70757"/>
                    <a:pt x="54530" y="76687"/>
                  </a:cubicBezTo>
                  <a:cubicBezTo>
                    <a:pt x="55567" y="76248"/>
                    <a:pt x="56738" y="75863"/>
                    <a:pt x="58030" y="75629"/>
                  </a:cubicBezTo>
                  <a:cubicBezTo>
                    <a:pt x="58846" y="75481"/>
                    <a:pt x="59666" y="75419"/>
                    <a:pt x="60469" y="75419"/>
                  </a:cubicBezTo>
                  <a:cubicBezTo>
                    <a:pt x="62713" y="75419"/>
                    <a:pt x="64822" y="75905"/>
                    <a:pt x="66314" y="76364"/>
                  </a:cubicBezTo>
                  <a:cubicBezTo>
                    <a:pt x="66605" y="74980"/>
                    <a:pt x="67298" y="73247"/>
                    <a:pt x="68897" y="71763"/>
                  </a:cubicBezTo>
                  <a:cubicBezTo>
                    <a:pt x="70545" y="70237"/>
                    <a:pt x="72020" y="69552"/>
                    <a:pt x="73109" y="69256"/>
                  </a:cubicBezTo>
                  <a:cubicBezTo>
                    <a:pt x="73231" y="66762"/>
                    <a:pt x="73995" y="61967"/>
                    <a:pt x="77920" y="59699"/>
                  </a:cubicBezTo>
                  <a:cubicBezTo>
                    <a:pt x="80722" y="58078"/>
                    <a:pt x="83521" y="57714"/>
                    <a:pt x="85468" y="57714"/>
                  </a:cubicBezTo>
                  <a:cubicBezTo>
                    <a:pt x="85687" y="57714"/>
                    <a:pt x="85895" y="57719"/>
                    <a:pt x="86091" y="57727"/>
                  </a:cubicBezTo>
                  <a:cubicBezTo>
                    <a:pt x="86290" y="54764"/>
                    <a:pt x="87292" y="49111"/>
                    <a:pt x="91843" y="45548"/>
                  </a:cubicBezTo>
                  <a:cubicBezTo>
                    <a:pt x="94532" y="43443"/>
                    <a:pt x="97372" y="42825"/>
                    <a:pt x="99780" y="42825"/>
                  </a:cubicBezTo>
                  <a:cubicBezTo>
                    <a:pt x="101915" y="42825"/>
                    <a:pt x="103712" y="43311"/>
                    <a:pt x="104765" y="43679"/>
                  </a:cubicBezTo>
                  <a:cubicBezTo>
                    <a:pt x="104365" y="41774"/>
                    <a:pt x="103395" y="38719"/>
                    <a:pt x="101057" y="35834"/>
                  </a:cubicBezTo>
                  <a:cubicBezTo>
                    <a:pt x="97293" y="31183"/>
                    <a:pt x="88882" y="30962"/>
                    <a:pt x="88882" y="30962"/>
                  </a:cubicBezTo>
                  <a:cubicBezTo>
                    <a:pt x="88882" y="30962"/>
                    <a:pt x="88877" y="30913"/>
                    <a:pt x="88870" y="30829"/>
                  </a:cubicBezTo>
                  <a:cubicBezTo>
                    <a:pt x="88720" y="30826"/>
                    <a:pt x="88571" y="30824"/>
                    <a:pt x="88423" y="30824"/>
                  </a:cubicBezTo>
                  <a:cubicBezTo>
                    <a:pt x="84811" y="30824"/>
                    <a:pt x="81618" y="31748"/>
                    <a:pt x="79902" y="33402"/>
                  </a:cubicBezTo>
                  <a:cubicBezTo>
                    <a:pt x="78873" y="34397"/>
                    <a:pt x="78466" y="35578"/>
                    <a:pt x="78661" y="37012"/>
                  </a:cubicBezTo>
                  <a:cubicBezTo>
                    <a:pt x="79210" y="41063"/>
                    <a:pt x="80432" y="41821"/>
                    <a:pt x="80610" y="41912"/>
                  </a:cubicBezTo>
                  <a:cubicBezTo>
                    <a:pt x="81597" y="42023"/>
                    <a:pt x="82325" y="42884"/>
                    <a:pt x="82272" y="43875"/>
                  </a:cubicBezTo>
                  <a:cubicBezTo>
                    <a:pt x="82218" y="44865"/>
                    <a:pt x="81401" y="45642"/>
                    <a:pt x="80409" y="45646"/>
                  </a:cubicBezTo>
                  <a:lnTo>
                    <a:pt x="80405" y="45646"/>
                  </a:lnTo>
                  <a:cubicBezTo>
                    <a:pt x="80380" y="45646"/>
                    <a:pt x="80350" y="45646"/>
                    <a:pt x="80317" y="45646"/>
                  </a:cubicBezTo>
                  <a:cubicBezTo>
                    <a:pt x="79381" y="45646"/>
                    <a:pt x="75422" y="45518"/>
                    <a:pt x="74413" y="38051"/>
                  </a:cubicBezTo>
                  <a:cubicBezTo>
                    <a:pt x="74058" y="35426"/>
                    <a:pt x="75405" y="32537"/>
                    <a:pt x="77299" y="30708"/>
                  </a:cubicBezTo>
                  <a:cubicBezTo>
                    <a:pt x="79619" y="28468"/>
                    <a:pt x="83521" y="27189"/>
                    <a:pt x="87911" y="27085"/>
                  </a:cubicBezTo>
                  <a:cubicBezTo>
                    <a:pt x="86570" y="23580"/>
                    <a:pt x="83382" y="18247"/>
                    <a:pt x="75818" y="13471"/>
                  </a:cubicBezTo>
                  <a:cubicBezTo>
                    <a:pt x="70140" y="9885"/>
                    <a:pt x="64821" y="8899"/>
                    <a:pt x="60688" y="8899"/>
                  </a:cubicBezTo>
                  <a:cubicBezTo>
                    <a:pt x="58274" y="8899"/>
                    <a:pt x="56264" y="9236"/>
                    <a:pt x="54823" y="9587"/>
                  </a:cubicBezTo>
                  <a:cubicBezTo>
                    <a:pt x="54907" y="11535"/>
                    <a:pt x="54799" y="13621"/>
                    <a:pt x="54356" y="15720"/>
                  </a:cubicBezTo>
                  <a:cubicBezTo>
                    <a:pt x="52796" y="23120"/>
                    <a:pt x="46875" y="27668"/>
                    <a:pt x="41072" y="28957"/>
                  </a:cubicBezTo>
                  <a:cubicBezTo>
                    <a:pt x="40696" y="31049"/>
                    <a:pt x="40187" y="35593"/>
                    <a:pt x="42072" y="38616"/>
                  </a:cubicBezTo>
                  <a:cubicBezTo>
                    <a:pt x="42999" y="40100"/>
                    <a:pt x="44396" y="41012"/>
                    <a:pt x="46342" y="41401"/>
                  </a:cubicBezTo>
                  <a:cubicBezTo>
                    <a:pt x="47326" y="41598"/>
                    <a:pt x="48269" y="41696"/>
                    <a:pt x="49170" y="41696"/>
                  </a:cubicBezTo>
                  <a:cubicBezTo>
                    <a:pt x="51614" y="41696"/>
                    <a:pt x="53750" y="40975"/>
                    <a:pt x="55544" y="39540"/>
                  </a:cubicBezTo>
                  <a:cubicBezTo>
                    <a:pt x="57340" y="38104"/>
                    <a:pt x="58116" y="36477"/>
                    <a:pt x="58123" y="36459"/>
                  </a:cubicBezTo>
                  <a:cubicBezTo>
                    <a:pt x="58440" y="35773"/>
                    <a:pt x="59118" y="35368"/>
                    <a:pt x="59827" y="35368"/>
                  </a:cubicBezTo>
                  <a:cubicBezTo>
                    <a:pt x="60088" y="35368"/>
                    <a:pt x="60354" y="35423"/>
                    <a:pt x="60607" y="35539"/>
                  </a:cubicBezTo>
                  <a:cubicBezTo>
                    <a:pt x="61548" y="35970"/>
                    <a:pt x="61961" y="37081"/>
                    <a:pt x="61530" y="38022"/>
                  </a:cubicBezTo>
                  <a:cubicBezTo>
                    <a:pt x="60243" y="40829"/>
                    <a:pt x="56144" y="45435"/>
                    <a:pt x="49109" y="45435"/>
                  </a:cubicBezTo>
                  <a:cubicBezTo>
                    <a:pt x="48013" y="45435"/>
                    <a:pt x="46846" y="45322"/>
                    <a:pt x="45607" y="45075"/>
                  </a:cubicBezTo>
                  <a:cubicBezTo>
                    <a:pt x="42629" y="44479"/>
                    <a:pt x="40369" y="42969"/>
                    <a:pt x="38886" y="40588"/>
                  </a:cubicBezTo>
                  <a:cubicBezTo>
                    <a:pt x="36631" y="36964"/>
                    <a:pt x="36822" y="32181"/>
                    <a:pt x="37220" y="29322"/>
                  </a:cubicBezTo>
                  <a:cubicBezTo>
                    <a:pt x="31491" y="29127"/>
                    <a:pt x="28966" y="25667"/>
                    <a:pt x="28858" y="25515"/>
                  </a:cubicBezTo>
                  <a:cubicBezTo>
                    <a:pt x="28262" y="24670"/>
                    <a:pt x="28464" y="23500"/>
                    <a:pt x="29310" y="22903"/>
                  </a:cubicBezTo>
                  <a:cubicBezTo>
                    <a:pt x="29638" y="22671"/>
                    <a:pt x="30015" y="22560"/>
                    <a:pt x="30388" y="22560"/>
                  </a:cubicBezTo>
                  <a:cubicBezTo>
                    <a:pt x="30976" y="22560"/>
                    <a:pt x="31556" y="22836"/>
                    <a:pt x="31921" y="23353"/>
                  </a:cubicBezTo>
                  <a:cubicBezTo>
                    <a:pt x="31974" y="23422"/>
                    <a:pt x="33653" y="25591"/>
                    <a:pt x="37707" y="25593"/>
                  </a:cubicBezTo>
                  <a:lnTo>
                    <a:pt x="37714" y="25593"/>
                  </a:lnTo>
                  <a:cubicBezTo>
                    <a:pt x="42919" y="25593"/>
                    <a:pt x="49234" y="21865"/>
                    <a:pt x="50690" y="14948"/>
                  </a:cubicBezTo>
                  <a:cubicBezTo>
                    <a:pt x="51163" y="12707"/>
                    <a:pt x="51181" y="10451"/>
                    <a:pt x="50986" y="8422"/>
                  </a:cubicBezTo>
                  <a:cubicBezTo>
                    <a:pt x="49093" y="6033"/>
                    <a:pt x="45189" y="2122"/>
                    <a:pt x="39067" y="630"/>
                  </a:cubicBezTo>
                  <a:cubicBezTo>
                    <a:pt x="37230" y="182"/>
                    <a:pt x="35495" y="1"/>
                    <a:pt x="3388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325250" y="2234250"/>
              <a:ext cx="3099600" cy="1942700"/>
            </a:xfrm>
            <a:custGeom>
              <a:avLst/>
              <a:gdLst/>
              <a:ahLst/>
              <a:cxnLst/>
              <a:rect l="l" t="t" r="r" b="b"/>
              <a:pathLst>
                <a:path w="123984" h="77708" extrusionOk="0">
                  <a:moveTo>
                    <a:pt x="71120" y="1"/>
                  </a:moveTo>
                  <a:cubicBezTo>
                    <a:pt x="70649" y="1"/>
                    <a:pt x="70181" y="12"/>
                    <a:pt x="69717" y="34"/>
                  </a:cubicBezTo>
                  <a:cubicBezTo>
                    <a:pt x="56258" y="693"/>
                    <a:pt x="45139" y="11136"/>
                    <a:pt x="44434" y="11812"/>
                  </a:cubicBezTo>
                  <a:lnTo>
                    <a:pt x="41822" y="14750"/>
                  </a:lnTo>
                  <a:cubicBezTo>
                    <a:pt x="41845" y="14869"/>
                    <a:pt x="41856" y="14989"/>
                    <a:pt x="41858" y="15110"/>
                  </a:cubicBezTo>
                  <a:cubicBezTo>
                    <a:pt x="41862" y="15634"/>
                    <a:pt x="42017" y="28010"/>
                    <a:pt x="51506" y="28858"/>
                  </a:cubicBezTo>
                  <a:cubicBezTo>
                    <a:pt x="51770" y="28882"/>
                    <a:pt x="52025" y="28893"/>
                    <a:pt x="52272" y="28893"/>
                  </a:cubicBezTo>
                  <a:cubicBezTo>
                    <a:pt x="57181" y="28893"/>
                    <a:pt x="58765" y="24451"/>
                    <a:pt x="58937" y="23921"/>
                  </a:cubicBezTo>
                  <a:cubicBezTo>
                    <a:pt x="59231" y="23014"/>
                    <a:pt x="60075" y="22433"/>
                    <a:pt x="60981" y="22433"/>
                  </a:cubicBezTo>
                  <a:cubicBezTo>
                    <a:pt x="61193" y="22433"/>
                    <a:pt x="61409" y="22465"/>
                    <a:pt x="61623" y="22532"/>
                  </a:cubicBezTo>
                  <a:cubicBezTo>
                    <a:pt x="62746" y="22889"/>
                    <a:pt x="63372" y="24077"/>
                    <a:pt x="63022" y="25199"/>
                  </a:cubicBezTo>
                  <a:cubicBezTo>
                    <a:pt x="62137" y="28058"/>
                    <a:pt x="58788" y="33176"/>
                    <a:pt x="52282" y="33176"/>
                  </a:cubicBezTo>
                  <a:cubicBezTo>
                    <a:pt x="51908" y="33176"/>
                    <a:pt x="51522" y="33157"/>
                    <a:pt x="51125" y="33121"/>
                  </a:cubicBezTo>
                  <a:cubicBezTo>
                    <a:pt x="41210" y="32235"/>
                    <a:pt x="38048" y="22548"/>
                    <a:pt x="37630" y="16502"/>
                  </a:cubicBezTo>
                  <a:cubicBezTo>
                    <a:pt x="36842" y="16369"/>
                    <a:pt x="35713" y="16230"/>
                    <a:pt x="34431" y="16230"/>
                  </a:cubicBezTo>
                  <a:cubicBezTo>
                    <a:pt x="31994" y="16230"/>
                    <a:pt x="29001" y="16730"/>
                    <a:pt x="26726" y="18719"/>
                  </a:cubicBezTo>
                  <a:cubicBezTo>
                    <a:pt x="22044" y="22818"/>
                    <a:pt x="21658" y="27667"/>
                    <a:pt x="21644" y="27871"/>
                  </a:cubicBezTo>
                  <a:cubicBezTo>
                    <a:pt x="21584" y="28745"/>
                    <a:pt x="20861" y="29427"/>
                    <a:pt x="19997" y="29427"/>
                  </a:cubicBezTo>
                  <a:cubicBezTo>
                    <a:pt x="19958" y="29427"/>
                    <a:pt x="19919" y="29426"/>
                    <a:pt x="19880" y="29423"/>
                  </a:cubicBezTo>
                  <a:cubicBezTo>
                    <a:pt x="19868" y="29422"/>
                    <a:pt x="19684" y="29412"/>
                    <a:pt x="19362" y="29412"/>
                  </a:cubicBezTo>
                  <a:cubicBezTo>
                    <a:pt x="17325" y="29412"/>
                    <a:pt x="9780" y="29806"/>
                    <a:pt x="5722" y="35384"/>
                  </a:cubicBezTo>
                  <a:cubicBezTo>
                    <a:pt x="954" y="41941"/>
                    <a:pt x="2735" y="47912"/>
                    <a:pt x="2753" y="47975"/>
                  </a:cubicBezTo>
                  <a:cubicBezTo>
                    <a:pt x="2890" y="48409"/>
                    <a:pt x="2840" y="48880"/>
                    <a:pt x="2618" y="49276"/>
                  </a:cubicBezTo>
                  <a:lnTo>
                    <a:pt x="0" y="53966"/>
                  </a:lnTo>
                  <a:cubicBezTo>
                    <a:pt x="115" y="56355"/>
                    <a:pt x="990" y="59344"/>
                    <a:pt x="3670" y="62577"/>
                  </a:cubicBezTo>
                  <a:cubicBezTo>
                    <a:pt x="7661" y="67394"/>
                    <a:pt x="12569" y="68725"/>
                    <a:pt x="15710" y="69044"/>
                  </a:cubicBezTo>
                  <a:cubicBezTo>
                    <a:pt x="15820" y="66709"/>
                    <a:pt x="16091" y="63052"/>
                    <a:pt x="16757" y="59015"/>
                  </a:cubicBezTo>
                  <a:cubicBezTo>
                    <a:pt x="18292" y="49714"/>
                    <a:pt x="21106" y="43207"/>
                    <a:pt x="25119" y="39678"/>
                  </a:cubicBezTo>
                  <a:cubicBezTo>
                    <a:pt x="27432" y="37642"/>
                    <a:pt x="30098" y="36616"/>
                    <a:pt x="33065" y="36616"/>
                  </a:cubicBezTo>
                  <a:cubicBezTo>
                    <a:pt x="33638" y="36616"/>
                    <a:pt x="34223" y="36654"/>
                    <a:pt x="34819" y="36731"/>
                  </a:cubicBezTo>
                  <a:cubicBezTo>
                    <a:pt x="38805" y="37243"/>
                    <a:pt x="41899" y="38991"/>
                    <a:pt x="44012" y="41929"/>
                  </a:cubicBezTo>
                  <a:cubicBezTo>
                    <a:pt x="48516" y="48190"/>
                    <a:pt x="46715" y="57593"/>
                    <a:pt x="46636" y="57989"/>
                  </a:cubicBezTo>
                  <a:cubicBezTo>
                    <a:pt x="46434" y="59010"/>
                    <a:pt x="45539" y="59714"/>
                    <a:pt x="44536" y="59714"/>
                  </a:cubicBezTo>
                  <a:cubicBezTo>
                    <a:pt x="44398" y="59714"/>
                    <a:pt x="44259" y="59701"/>
                    <a:pt x="44119" y="59673"/>
                  </a:cubicBezTo>
                  <a:cubicBezTo>
                    <a:pt x="42959" y="59443"/>
                    <a:pt x="42208" y="58317"/>
                    <a:pt x="42434" y="57159"/>
                  </a:cubicBezTo>
                  <a:cubicBezTo>
                    <a:pt x="42463" y="57022"/>
                    <a:pt x="43935" y="49137"/>
                    <a:pt x="40528" y="44419"/>
                  </a:cubicBezTo>
                  <a:cubicBezTo>
                    <a:pt x="39115" y="42463"/>
                    <a:pt x="37070" y="41337"/>
                    <a:pt x="34273" y="40977"/>
                  </a:cubicBezTo>
                  <a:cubicBezTo>
                    <a:pt x="33867" y="40924"/>
                    <a:pt x="33470" y="40898"/>
                    <a:pt x="33084" y="40898"/>
                  </a:cubicBezTo>
                  <a:cubicBezTo>
                    <a:pt x="31154" y="40898"/>
                    <a:pt x="29466" y="41557"/>
                    <a:pt x="27951" y="42888"/>
                  </a:cubicBezTo>
                  <a:cubicBezTo>
                    <a:pt x="24751" y="45702"/>
                    <a:pt x="22345" y="51501"/>
                    <a:pt x="20990" y="59654"/>
                  </a:cubicBezTo>
                  <a:cubicBezTo>
                    <a:pt x="19931" y="66045"/>
                    <a:pt x="19914" y="71612"/>
                    <a:pt x="19914" y="71669"/>
                  </a:cubicBezTo>
                  <a:cubicBezTo>
                    <a:pt x="19914" y="71682"/>
                    <a:pt x="19911" y="71698"/>
                    <a:pt x="19911" y="71714"/>
                  </a:cubicBezTo>
                  <a:cubicBezTo>
                    <a:pt x="21573" y="74255"/>
                    <a:pt x="25910" y="77708"/>
                    <a:pt x="37245" y="77708"/>
                  </a:cubicBezTo>
                  <a:cubicBezTo>
                    <a:pt x="37681" y="77708"/>
                    <a:pt x="38127" y="77703"/>
                    <a:pt x="38584" y="77692"/>
                  </a:cubicBezTo>
                  <a:cubicBezTo>
                    <a:pt x="53431" y="77351"/>
                    <a:pt x="68797" y="65834"/>
                    <a:pt x="75063" y="60570"/>
                  </a:cubicBezTo>
                  <a:lnTo>
                    <a:pt x="75120" y="60438"/>
                  </a:lnTo>
                  <a:cubicBezTo>
                    <a:pt x="72692" y="54310"/>
                    <a:pt x="65701" y="34377"/>
                    <a:pt x="75606" y="30002"/>
                  </a:cubicBezTo>
                  <a:cubicBezTo>
                    <a:pt x="77642" y="29102"/>
                    <a:pt x="79512" y="28652"/>
                    <a:pt x="81204" y="28652"/>
                  </a:cubicBezTo>
                  <a:cubicBezTo>
                    <a:pt x="82831" y="28652"/>
                    <a:pt x="84294" y="29069"/>
                    <a:pt x="85580" y="29903"/>
                  </a:cubicBezTo>
                  <a:cubicBezTo>
                    <a:pt x="90049" y="32802"/>
                    <a:pt x="90206" y="39444"/>
                    <a:pt x="90208" y="40194"/>
                  </a:cubicBezTo>
                  <a:cubicBezTo>
                    <a:pt x="90212" y="41375"/>
                    <a:pt x="89258" y="42337"/>
                    <a:pt x="88077" y="42343"/>
                  </a:cubicBezTo>
                  <a:lnTo>
                    <a:pt x="88067" y="42343"/>
                  </a:lnTo>
                  <a:cubicBezTo>
                    <a:pt x="86891" y="42342"/>
                    <a:pt x="85935" y="41392"/>
                    <a:pt x="85927" y="40216"/>
                  </a:cubicBezTo>
                  <a:cubicBezTo>
                    <a:pt x="85913" y="38819"/>
                    <a:pt x="85405" y="34887"/>
                    <a:pt x="83242" y="33492"/>
                  </a:cubicBezTo>
                  <a:cubicBezTo>
                    <a:pt x="82671" y="33124"/>
                    <a:pt x="81980" y="32940"/>
                    <a:pt x="81172" y="32940"/>
                  </a:cubicBezTo>
                  <a:cubicBezTo>
                    <a:pt x="80096" y="32940"/>
                    <a:pt x="78813" y="33267"/>
                    <a:pt x="77337" y="33920"/>
                  </a:cubicBezTo>
                  <a:cubicBezTo>
                    <a:pt x="72535" y="36040"/>
                    <a:pt x="75240" y="48072"/>
                    <a:pt x="78136" y="56281"/>
                  </a:cubicBezTo>
                  <a:cubicBezTo>
                    <a:pt x="79889" y="55984"/>
                    <a:pt x="87375" y="54533"/>
                    <a:pt x="92281" y="50898"/>
                  </a:cubicBezTo>
                  <a:cubicBezTo>
                    <a:pt x="97208" y="47247"/>
                    <a:pt x="96943" y="44306"/>
                    <a:pt x="96939" y="44278"/>
                  </a:cubicBezTo>
                  <a:cubicBezTo>
                    <a:pt x="96805" y="43512"/>
                    <a:pt x="97224" y="42778"/>
                    <a:pt x="97944" y="42482"/>
                  </a:cubicBezTo>
                  <a:cubicBezTo>
                    <a:pt x="98142" y="42399"/>
                    <a:pt x="98350" y="42360"/>
                    <a:pt x="98557" y="42360"/>
                  </a:cubicBezTo>
                  <a:cubicBezTo>
                    <a:pt x="99093" y="42360"/>
                    <a:pt x="99619" y="42626"/>
                    <a:pt x="99942" y="43083"/>
                  </a:cubicBezTo>
                  <a:cubicBezTo>
                    <a:pt x="99953" y="43091"/>
                    <a:pt x="101419" y="44725"/>
                    <a:pt x="106243" y="44904"/>
                  </a:cubicBezTo>
                  <a:cubicBezTo>
                    <a:pt x="106321" y="44907"/>
                    <a:pt x="106398" y="44908"/>
                    <a:pt x="106475" y="44908"/>
                  </a:cubicBezTo>
                  <a:cubicBezTo>
                    <a:pt x="111046" y="44908"/>
                    <a:pt x="113421" y="39668"/>
                    <a:pt x="113445" y="39613"/>
                  </a:cubicBezTo>
                  <a:cubicBezTo>
                    <a:pt x="113454" y="39597"/>
                    <a:pt x="113463" y="39583"/>
                    <a:pt x="113471" y="39569"/>
                  </a:cubicBezTo>
                  <a:cubicBezTo>
                    <a:pt x="113504" y="39495"/>
                    <a:pt x="113544" y="39425"/>
                    <a:pt x="113589" y="39358"/>
                  </a:cubicBezTo>
                  <a:cubicBezTo>
                    <a:pt x="113603" y="39336"/>
                    <a:pt x="113617" y="39316"/>
                    <a:pt x="113633" y="39295"/>
                  </a:cubicBezTo>
                  <a:cubicBezTo>
                    <a:pt x="113688" y="39218"/>
                    <a:pt x="113749" y="39147"/>
                    <a:pt x="113818" y="39081"/>
                  </a:cubicBezTo>
                  <a:cubicBezTo>
                    <a:pt x="113821" y="39080"/>
                    <a:pt x="113824" y="39075"/>
                    <a:pt x="113826" y="39072"/>
                  </a:cubicBezTo>
                  <a:cubicBezTo>
                    <a:pt x="113902" y="39002"/>
                    <a:pt x="113984" y="38938"/>
                    <a:pt x="114072" y="38883"/>
                  </a:cubicBezTo>
                  <a:cubicBezTo>
                    <a:pt x="114075" y="38876"/>
                    <a:pt x="114085" y="38872"/>
                    <a:pt x="114092" y="38869"/>
                  </a:cubicBezTo>
                  <a:cubicBezTo>
                    <a:pt x="114172" y="38820"/>
                    <a:pt x="114255" y="38778"/>
                    <a:pt x="114341" y="38742"/>
                  </a:cubicBezTo>
                  <a:cubicBezTo>
                    <a:pt x="114354" y="38736"/>
                    <a:pt x="114367" y="38732"/>
                    <a:pt x="114379" y="38726"/>
                  </a:cubicBezTo>
                  <a:cubicBezTo>
                    <a:pt x="114469" y="38693"/>
                    <a:pt x="114562" y="38666"/>
                    <a:pt x="114656" y="38648"/>
                  </a:cubicBezTo>
                  <a:cubicBezTo>
                    <a:pt x="114661" y="38647"/>
                    <a:pt x="114665" y="38647"/>
                    <a:pt x="114670" y="38645"/>
                  </a:cubicBezTo>
                  <a:cubicBezTo>
                    <a:pt x="114768" y="38626"/>
                    <a:pt x="114868" y="38616"/>
                    <a:pt x="114969" y="38616"/>
                  </a:cubicBezTo>
                  <a:cubicBezTo>
                    <a:pt x="114941" y="38616"/>
                    <a:pt x="118037" y="38319"/>
                    <a:pt x="120992" y="32041"/>
                  </a:cubicBezTo>
                  <a:cubicBezTo>
                    <a:pt x="123983" y="25684"/>
                    <a:pt x="119083" y="20521"/>
                    <a:pt x="118872" y="20305"/>
                  </a:cubicBezTo>
                  <a:cubicBezTo>
                    <a:pt x="118198" y="19612"/>
                    <a:pt x="118255" y="18493"/>
                    <a:pt x="118994" y="17871"/>
                  </a:cubicBezTo>
                  <a:cubicBezTo>
                    <a:pt x="119110" y="17772"/>
                    <a:pt x="122026" y="15196"/>
                    <a:pt x="120505" y="11261"/>
                  </a:cubicBezTo>
                  <a:cubicBezTo>
                    <a:pt x="119780" y="9394"/>
                    <a:pt x="117796" y="8935"/>
                    <a:pt x="116019" y="8935"/>
                  </a:cubicBezTo>
                  <a:cubicBezTo>
                    <a:pt x="115301" y="8935"/>
                    <a:pt x="114618" y="9010"/>
                    <a:pt x="114064" y="9097"/>
                  </a:cubicBezTo>
                  <a:cubicBezTo>
                    <a:pt x="113409" y="11226"/>
                    <a:pt x="110485" y="19709"/>
                    <a:pt x="104919" y="22213"/>
                  </a:cubicBezTo>
                  <a:cubicBezTo>
                    <a:pt x="103880" y="22682"/>
                    <a:pt x="102798" y="22913"/>
                    <a:pt x="101707" y="22913"/>
                  </a:cubicBezTo>
                  <a:cubicBezTo>
                    <a:pt x="101638" y="22913"/>
                    <a:pt x="101568" y="22902"/>
                    <a:pt x="101500" y="22900"/>
                  </a:cubicBezTo>
                  <a:cubicBezTo>
                    <a:pt x="100660" y="24652"/>
                    <a:pt x="99533" y="27654"/>
                    <a:pt x="100069" y="29603"/>
                  </a:cubicBezTo>
                  <a:cubicBezTo>
                    <a:pt x="100253" y="30279"/>
                    <a:pt x="100613" y="30735"/>
                    <a:pt x="101237" y="31079"/>
                  </a:cubicBezTo>
                  <a:cubicBezTo>
                    <a:pt x="102196" y="31610"/>
                    <a:pt x="103104" y="31876"/>
                    <a:pt x="103976" y="31876"/>
                  </a:cubicBezTo>
                  <a:cubicBezTo>
                    <a:pt x="104705" y="31876"/>
                    <a:pt x="105409" y="31690"/>
                    <a:pt x="106096" y="31319"/>
                  </a:cubicBezTo>
                  <a:cubicBezTo>
                    <a:pt x="107219" y="30712"/>
                    <a:pt x="107900" y="29808"/>
                    <a:pt x="107905" y="29799"/>
                  </a:cubicBezTo>
                  <a:cubicBezTo>
                    <a:pt x="108321" y="29208"/>
                    <a:pt x="108983" y="28892"/>
                    <a:pt x="109656" y="28892"/>
                  </a:cubicBezTo>
                  <a:cubicBezTo>
                    <a:pt x="110082" y="28892"/>
                    <a:pt x="110513" y="29019"/>
                    <a:pt x="110889" y="29284"/>
                  </a:cubicBezTo>
                  <a:cubicBezTo>
                    <a:pt x="111855" y="29967"/>
                    <a:pt x="112085" y="31301"/>
                    <a:pt x="111403" y="32266"/>
                  </a:cubicBezTo>
                  <a:cubicBezTo>
                    <a:pt x="110243" y="33914"/>
                    <a:pt x="107562" y="36164"/>
                    <a:pt x="103984" y="36164"/>
                  </a:cubicBezTo>
                  <a:cubicBezTo>
                    <a:pt x="102514" y="36164"/>
                    <a:pt x="100891" y="35783"/>
                    <a:pt x="99162" y="34826"/>
                  </a:cubicBezTo>
                  <a:cubicBezTo>
                    <a:pt x="97538" y="33926"/>
                    <a:pt x="96421" y="32508"/>
                    <a:pt x="95936" y="30725"/>
                  </a:cubicBezTo>
                  <a:cubicBezTo>
                    <a:pt x="95079" y="27584"/>
                    <a:pt x="96332" y="23912"/>
                    <a:pt x="97339" y="21678"/>
                  </a:cubicBezTo>
                  <a:cubicBezTo>
                    <a:pt x="95131" y="20470"/>
                    <a:pt x="93672" y="18889"/>
                    <a:pt x="93015" y="16962"/>
                  </a:cubicBezTo>
                  <a:cubicBezTo>
                    <a:pt x="92077" y="14218"/>
                    <a:pt x="93171" y="11907"/>
                    <a:pt x="93301" y="11651"/>
                  </a:cubicBezTo>
                  <a:cubicBezTo>
                    <a:pt x="93674" y="10896"/>
                    <a:pt x="94433" y="10458"/>
                    <a:pt x="95222" y="10458"/>
                  </a:cubicBezTo>
                  <a:cubicBezTo>
                    <a:pt x="95541" y="10458"/>
                    <a:pt x="95864" y="10530"/>
                    <a:pt x="96169" y="10680"/>
                  </a:cubicBezTo>
                  <a:cubicBezTo>
                    <a:pt x="97228" y="11203"/>
                    <a:pt x="97664" y="12487"/>
                    <a:pt x="97140" y="13547"/>
                  </a:cubicBezTo>
                  <a:cubicBezTo>
                    <a:pt x="96846" y="14193"/>
                    <a:pt x="96192" y="16411"/>
                    <a:pt x="99874" y="18176"/>
                  </a:cubicBezTo>
                  <a:cubicBezTo>
                    <a:pt x="100514" y="18483"/>
                    <a:pt x="101114" y="18636"/>
                    <a:pt x="101698" y="18636"/>
                  </a:cubicBezTo>
                  <a:cubicBezTo>
                    <a:pt x="102193" y="18636"/>
                    <a:pt x="102676" y="18526"/>
                    <a:pt x="103163" y="18306"/>
                  </a:cubicBezTo>
                  <a:cubicBezTo>
                    <a:pt x="106737" y="16701"/>
                    <a:pt x="109409" y="9812"/>
                    <a:pt x="110064" y="7529"/>
                  </a:cubicBezTo>
                  <a:cubicBezTo>
                    <a:pt x="110128" y="7307"/>
                    <a:pt x="110231" y="7112"/>
                    <a:pt x="110352" y="6931"/>
                  </a:cubicBezTo>
                  <a:lnTo>
                    <a:pt x="109102" y="2432"/>
                  </a:lnTo>
                  <a:cubicBezTo>
                    <a:pt x="107980" y="2013"/>
                    <a:pt x="105629" y="1261"/>
                    <a:pt x="103169" y="1261"/>
                  </a:cubicBezTo>
                  <a:cubicBezTo>
                    <a:pt x="102553" y="1261"/>
                    <a:pt x="101929" y="1309"/>
                    <a:pt x="101317" y="1420"/>
                  </a:cubicBezTo>
                  <a:cubicBezTo>
                    <a:pt x="97336" y="2143"/>
                    <a:pt x="94643" y="4692"/>
                    <a:pt x="94616" y="4718"/>
                  </a:cubicBezTo>
                  <a:cubicBezTo>
                    <a:pt x="94300" y="5020"/>
                    <a:pt x="93883" y="5182"/>
                    <a:pt x="93461" y="5182"/>
                  </a:cubicBezTo>
                  <a:cubicBezTo>
                    <a:pt x="93236" y="5182"/>
                    <a:pt x="93009" y="5136"/>
                    <a:pt x="92796" y="5042"/>
                  </a:cubicBezTo>
                  <a:cubicBezTo>
                    <a:pt x="92674" y="4990"/>
                    <a:pt x="81193" y="1"/>
                    <a:pt x="71120" y="1"/>
                  </a:cubicBezTo>
                  <a:close/>
                </a:path>
              </a:pathLst>
            </a:cu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5127850" y="1450925"/>
              <a:ext cx="1409875" cy="1788350"/>
            </a:xfrm>
            <a:custGeom>
              <a:avLst/>
              <a:gdLst/>
              <a:ahLst/>
              <a:cxnLst/>
              <a:rect l="l" t="t" r="r" b="b"/>
              <a:pathLst>
                <a:path w="56395" h="71534" extrusionOk="0">
                  <a:moveTo>
                    <a:pt x="30407" y="1"/>
                  </a:moveTo>
                  <a:cubicBezTo>
                    <a:pt x="28597" y="1"/>
                    <a:pt x="26472" y="459"/>
                    <a:pt x="24477" y="2021"/>
                  </a:cubicBezTo>
                  <a:cubicBezTo>
                    <a:pt x="19573" y="5859"/>
                    <a:pt x="19960" y="13262"/>
                    <a:pt x="19964" y="13335"/>
                  </a:cubicBezTo>
                  <a:cubicBezTo>
                    <a:pt x="20022" y="14312"/>
                    <a:pt x="19237" y="15097"/>
                    <a:pt x="18310" y="15097"/>
                  </a:cubicBezTo>
                  <a:cubicBezTo>
                    <a:pt x="18186" y="15097"/>
                    <a:pt x="18059" y="15083"/>
                    <a:pt x="17932" y="15053"/>
                  </a:cubicBezTo>
                  <a:cubicBezTo>
                    <a:pt x="17919" y="15051"/>
                    <a:pt x="17191" y="14897"/>
                    <a:pt x="16062" y="14897"/>
                  </a:cubicBezTo>
                  <a:cubicBezTo>
                    <a:pt x="14562" y="14897"/>
                    <a:pt x="12353" y="15169"/>
                    <a:pt x="10170" y="16430"/>
                  </a:cubicBezTo>
                  <a:cubicBezTo>
                    <a:pt x="6684" y="18449"/>
                    <a:pt x="7007" y="24382"/>
                    <a:pt x="7009" y="24442"/>
                  </a:cubicBezTo>
                  <a:cubicBezTo>
                    <a:pt x="7048" y="24966"/>
                    <a:pt x="6904" y="25489"/>
                    <a:pt x="6505" y="25833"/>
                  </a:cubicBezTo>
                  <a:cubicBezTo>
                    <a:pt x="6197" y="26098"/>
                    <a:pt x="5847" y="26245"/>
                    <a:pt x="5469" y="26245"/>
                  </a:cubicBezTo>
                  <a:cubicBezTo>
                    <a:pt x="5368" y="26245"/>
                    <a:pt x="5265" y="26234"/>
                    <a:pt x="5161" y="26213"/>
                  </a:cubicBezTo>
                  <a:cubicBezTo>
                    <a:pt x="4939" y="26217"/>
                    <a:pt x="3613" y="26324"/>
                    <a:pt x="1741" y="28056"/>
                  </a:cubicBezTo>
                  <a:cubicBezTo>
                    <a:pt x="12" y="29663"/>
                    <a:pt x="0" y="31751"/>
                    <a:pt x="24" y="32243"/>
                  </a:cubicBezTo>
                  <a:lnTo>
                    <a:pt x="1383" y="37137"/>
                  </a:lnTo>
                  <a:cubicBezTo>
                    <a:pt x="2161" y="37004"/>
                    <a:pt x="3006" y="36922"/>
                    <a:pt x="3869" y="36922"/>
                  </a:cubicBezTo>
                  <a:cubicBezTo>
                    <a:pt x="6905" y="36922"/>
                    <a:pt x="10160" y="37942"/>
                    <a:pt x="11497" y="41396"/>
                  </a:cubicBezTo>
                  <a:cubicBezTo>
                    <a:pt x="13012" y="45313"/>
                    <a:pt x="11641" y="48626"/>
                    <a:pt x="10162" y="50542"/>
                  </a:cubicBezTo>
                  <a:cubicBezTo>
                    <a:pt x="11898" y="52886"/>
                    <a:pt x="14934" y="58327"/>
                    <a:pt x="11894" y="64785"/>
                  </a:cubicBezTo>
                  <a:cubicBezTo>
                    <a:pt x="10331" y="68106"/>
                    <a:pt x="8646" y="70129"/>
                    <a:pt x="7158" y="71359"/>
                  </a:cubicBezTo>
                  <a:cubicBezTo>
                    <a:pt x="7914" y="71464"/>
                    <a:pt x="8825" y="71534"/>
                    <a:pt x="9912" y="71534"/>
                  </a:cubicBezTo>
                  <a:cubicBezTo>
                    <a:pt x="11640" y="71534"/>
                    <a:pt x="13812" y="71357"/>
                    <a:pt x="16512" y="70861"/>
                  </a:cubicBezTo>
                  <a:cubicBezTo>
                    <a:pt x="26041" y="69111"/>
                    <a:pt x="26889" y="62629"/>
                    <a:pt x="26896" y="62564"/>
                  </a:cubicBezTo>
                  <a:cubicBezTo>
                    <a:pt x="26925" y="62314"/>
                    <a:pt x="27013" y="62075"/>
                    <a:pt x="27150" y="61865"/>
                  </a:cubicBezTo>
                  <a:cubicBezTo>
                    <a:pt x="27215" y="59701"/>
                    <a:pt x="27683" y="55759"/>
                    <a:pt x="30076" y="53182"/>
                  </a:cubicBezTo>
                  <a:cubicBezTo>
                    <a:pt x="31598" y="51547"/>
                    <a:pt x="33609" y="50714"/>
                    <a:pt x="36055" y="50714"/>
                  </a:cubicBezTo>
                  <a:lnTo>
                    <a:pt x="36094" y="50714"/>
                  </a:lnTo>
                  <a:cubicBezTo>
                    <a:pt x="38385" y="50722"/>
                    <a:pt x="40209" y="51462"/>
                    <a:pt x="41514" y="52908"/>
                  </a:cubicBezTo>
                  <a:cubicBezTo>
                    <a:pt x="43820" y="55466"/>
                    <a:pt x="43470" y="59289"/>
                    <a:pt x="43453" y="59447"/>
                  </a:cubicBezTo>
                  <a:cubicBezTo>
                    <a:pt x="43370" y="60280"/>
                    <a:pt x="42661" y="60893"/>
                    <a:pt x="41847" y="60893"/>
                  </a:cubicBezTo>
                  <a:cubicBezTo>
                    <a:pt x="41796" y="60893"/>
                    <a:pt x="41746" y="60891"/>
                    <a:pt x="41695" y="60886"/>
                  </a:cubicBezTo>
                  <a:cubicBezTo>
                    <a:pt x="40816" y="60801"/>
                    <a:pt x="40173" y="60015"/>
                    <a:pt x="40258" y="59137"/>
                  </a:cubicBezTo>
                  <a:cubicBezTo>
                    <a:pt x="40263" y="59090"/>
                    <a:pt x="40470" y="56532"/>
                    <a:pt x="39121" y="55049"/>
                  </a:cubicBezTo>
                  <a:cubicBezTo>
                    <a:pt x="38437" y="54298"/>
                    <a:pt x="37444" y="53932"/>
                    <a:pt x="36082" y="53927"/>
                  </a:cubicBezTo>
                  <a:lnTo>
                    <a:pt x="36055" y="53927"/>
                  </a:lnTo>
                  <a:cubicBezTo>
                    <a:pt x="34519" y="53927"/>
                    <a:pt x="33334" y="54397"/>
                    <a:pt x="32435" y="55363"/>
                  </a:cubicBezTo>
                  <a:cubicBezTo>
                    <a:pt x="30020" y="57953"/>
                    <a:pt x="30370" y="63120"/>
                    <a:pt x="30375" y="63174"/>
                  </a:cubicBezTo>
                  <a:cubicBezTo>
                    <a:pt x="30383" y="63313"/>
                    <a:pt x="30372" y="63453"/>
                    <a:pt x="30343" y="63590"/>
                  </a:cubicBezTo>
                  <a:cubicBezTo>
                    <a:pt x="30581" y="64566"/>
                    <a:pt x="31214" y="66177"/>
                    <a:pt x="32902" y="67283"/>
                  </a:cubicBezTo>
                  <a:cubicBezTo>
                    <a:pt x="34360" y="68237"/>
                    <a:pt x="36142" y="68558"/>
                    <a:pt x="37878" y="68558"/>
                  </a:cubicBezTo>
                  <a:cubicBezTo>
                    <a:pt x="41422" y="68558"/>
                    <a:pt x="44772" y="67223"/>
                    <a:pt x="44772" y="67223"/>
                  </a:cubicBezTo>
                  <a:cubicBezTo>
                    <a:pt x="49033" y="65001"/>
                    <a:pt x="55202" y="59692"/>
                    <a:pt x="55777" y="47474"/>
                  </a:cubicBezTo>
                  <a:cubicBezTo>
                    <a:pt x="56394" y="34364"/>
                    <a:pt x="51318" y="26955"/>
                    <a:pt x="48180" y="23662"/>
                  </a:cubicBezTo>
                  <a:cubicBezTo>
                    <a:pt x="45737" y="25207"/>
                    <a:pt x="42438" y="26660"/>
                    <a:pt x="38678" y="26660"/>
                  </a:cubicBezTo>
                  <a:cubicBezTo>
                    <a:pt x="36580" y="26660"/>
                    <a:pt x="34340" y="26207"/>
                    <a:pt x="32020" y="25068"/>
                  </a:cubicBezTo>
                  <a:cubicBezTo>
                    <a:pt x="31714" y="24918"/>
                    <a:pt x="31423" y="24759"/>
                    <a:pt x="31139" y="24601"/>
                  </a:cubicBezTo>
                  <a:cubicBezTo>
                    <a:pt x="28878" y="26984"/>
                    <a:pt x="23089" y="34014"/>
                    <a:pt x="27499" y="39557"/>
                  </a:cubicBezTo>
                  <a:cubicBezTo>
                    <a:pt x="29593" y="42188"/>
                    <a:pt x="32039" y="43004"/>
                    <a:pt x="34266" y="43004"/>
                  </a:cubicBezTo>
                  <a:cubicBezTo>
                    <a:pt x="37772" y="43004"/>
                    <a:pt x="40737" y="40983"/>
                    <a:pt x="40936" y="40844"/>
                  </a:cubicBezTo>
                  <a:cubicBezTo>
                    <a:pt x="41216" y="40650"/>
                    <a:pt x="41536" y="40556"/>
                    <a:pt x="41853" y="40556"/>
                  </a:cubicBezTo>
                  <a:cubicBezTo>
                    <a:pt x="42361" y="40556"/>
                    <a:pt x="42860" y="40796"/>
                    <a:pt x="43172" y="41244"/>
                  </a:cubicBezTo>
                  <a:cubicBezTo>
                    <a:pt x="43679" y="41973"/>
                    <a:pt x="43499" y="42974"/>
                    <a:pt x="42771" y="43481"/>
                  </a:cubicBezTo>
                  <a:cubicBezTo>
                    <a:pt x="40882" y="44798"/>
                    <a:pt x="37690" y="46201"/>
                    <a:pt x="34248" y="46201"/>
                  </a:cubicBezTo>
                  <a:cubicBezTo>
                    <a:pt x="31105" y="46201"/>
                    <a:pt x="27753" y="45031"/>
                    <a:pt x="24986" y="41556"/>
                  </a:cubicBezTo>
                  <a:cubicBezTo>
                    <a:pt x="19786" y="35024"/>
                    <a:pt x="24418" y="27036"/>
                    <a:pt x="28467" y="22720"/>
                  </a:cubicBezTo>
                  <a:cubicBezTo>
                    <a:pt x="21804" y="16763"/>
                    <a:pt x="25893" y="8024"/>
                    <a:pt x="25943" y="7924"/>
                  </a:cubicBezTo>
                  <a:cubicBezTo>
                    <a:pt x="26215" y="7337"/>
                    <a:pt x="26795" y="6992"/>
                    <a:pt x="27401" y="6992"/>
                  </a:cubicBezTo>
                  <a:cubicBezTo>
                    <a:pt x="27635" y="6992"/>
                    <a:pt x="27873" y="7043"/>
                    <a:pt x="28098" y="7152"/>
                  </a:cubicBezTo>
                  <a:cubicBezTo>
                    <a:pt x="28906" y="7542"/>
                    <a:pt x="29238" y="8518"/>
                    <a:pt x="28835" y="9319"/>
                  </a:cubicBezTo>
                  <a:cubicBezTo>
                    <a:pt x="28419" y="10197"/>
                    <a:pt x="25000" y="18041"/>
                    <a:pt x="33438" y="22186"/>
                  </a:cubicBezTo>
                  <a:cubicBezTo>
                    <a:pt x="35165" y="23035"/>
                    <a:pt x="36937" y="23459"/>
                    <a:pt x="38744" y="23459"/>
                  </a:cubicBezTo>
                  <a:cubicBezTo>
                    <a:pt x="40811" y="23459"/>
                    <a:pt x="42923" y="22904"/>
                    <a:pt x="45062" y="21794"/>
                  </a:cubicBezTo>
                  <a:cubicBezTo>
                    <a:pt x="45337" y="21653"/>
                    <a:pt x="45601" y="21504"/>
                    <a:pt x="45858" y="21352"/>
                  </a:cubicBezTo>
                  <a:cubicBezTo>
                    <a:pt x="46026" y="20397"/>
                    <a:pt x="46486" y="16267"/>
                    <a:pt x="43599" y="8953"/>
                  </a:cubicBezTo>
                  <a:cubicBezTo>
                    <a:pt x="41908" y="4668"/>
                    <a:pt x="39874" y="2281"/>
                    <a:pt x="38284" y="968"/>
                  </a:cubicBezTo>
                  <a:lnTo>
                    <a:pt x="35709" y="1091"/>
                  </a:lnTo>
                  <a:cubicBezTo>
                    <a:pt x="35686" y="1092"/>
                    <a:pt x="35662" y="1092"/>
                    <a:pt x="35639" y="1092"/>
                  </a:cubicBezTo>
                  <a:cubicBezTo>
                    <a:pt x="35387" y="1092"/>
                    <a:pt x="35139" y="1037"/>
                    <a:pt x="34912" y="929"/>
                  </a:cubicBezTo>
                  <a:cubicBezTo>
                    <a:pt x="34782" y="867"/>
                    <a:pt x="32893" y="1"/>
                    <a:pt x="304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4262625" y="3137600"/>
              <a:ext cx="1953725" cy="1481325"/>
            </a:xfrm>
            <a:custGeom>
              <a:avLst/>
              <a:gdLst/>
              <a:ahLst/>
              <a:cxnLst/>
              <a:rect l="l" t="t" r="r" b="b"/>
              <a:pathLst>
                <a:path w="78149" h="59253" extrusionOk="0">
                  <a:moveTo>
                    <a:pt x="62977" y="1"/>
                  </a:moveTo>
                  <a:cubicBezTo>
                    <a:pt x="61268" y="2577"/>
                    <a:pt x="57985" y="5504"/>
                    <a:pt x="51718" y="6660"/>
                  </a:cubicBezTo>
                  <a:cubicBezTo>
                    <a:pt x="48858" y="7184"/>
                    <a:pt x="46491" y="7383"/>
                    <a:pt x="44540" y="7383"/>
                  </a:cubicBezTo>
                  <a:cubicBezTo>
                    <a:pt x="41454" y="7383"/>
                    <a:pt x="39420" y="6882"/>
                    <a:pt x="38140" y="6378"/>
                  </a:cubicBezTo>
                  <a:cubicBezTo>
                    <a:pt x="36798" y="8526"/>
                    <a:pt x="33839" y="12094"/>
                    <a:pt x="29002" y="12094"/>
                  </a:cubicBezTo>
                  <a:cubicBezTo>
                    <a:pt x="28876" y="12094"/>
                    <a:pt x="28750" y="12092"/>
                    <a:pt x="28622" y="12087"/>
                  </a:cubicBezTo>
                  <a:cubicBezTo>
                    <a:pt x="25708" y="11978"/>
                    <a:pt x="23674" y="11396"/>
                    <a:pt x="22296" y="10754"/>
                  </a:cubicBezTo>
                  <a:cubicBezTo>
                    <a:pt x="21643" y="12548"/>
                    <a:pt x="20138" y="14927"/>
                    <a:pt x="16762" y="17429"/>
                  </a:cubicBezTo>
                  <a:cubicBezTo>
                    <a:pt x="11582" y="21265"/>
                    <a:pt x="4242" y="22872"/>
                    <a:pt x="1661" y="23341"/>
                  </a:cubicBezTo>
                  <a:cubicBezTo>
                    <a:pt x="1661" y="23341"/>
                    <a:pt x="1" y="29019"/>
                    <a:pt x="3817" y="33364"/>
                  </a:cubicBezTo>
                  <a:cubicBezTo>
                    <a:pt x="5323" y="35074"/>
                    <a:pt x="7216" y="35514"/>
                    <a:pt x="8569" y="35872"/>
                  </a:cubicBezTo>
                  <a:cubicBezTo>
                    <a:pt x="9584" y="35865"/>
                    <a:pt x="11112" y="35784"/>
                    <a:pt x="12688" y="35460"/>
                  </a:cubicBezTo>
                  <a:cubicBezTo>
                    <a:pt x="15971" y="34786"/>
                    <a:pt x="17937" y="33413"/>
                    <a:pt x="18529" y="31379"/>
                  </a:cubicBezTo>
                  <a:cubicBezTo>
                    <a:pt x="20050" y="26169"/>
                    <a:pt x="16583" y="23461"/>
                    <a:pt x="16434" y="23348"/>
                  </a:cubicBezTo>
                  <a:cubicBezTo>
                    <a:pt x="15732" y="22813"/>
                    <a:pt x="15587" y="21811"/>
                    <a:pt x="16114" y="21104"/>
                  </a:cubicBezTo>
                  <a:cubicBezTo>
                    <a:pt x="16428" y="20682"/>
                    <a:pt x="16911" y="20458"/>
                    <a:pt x="17401" y="20458"/>
                  </a:cubicBezTo>
                  <a:cubicBezTo>
                    <a:pt x="17730" y="20458"/>
                    <a:pt x="18062" y="20559"/>
                    <a:pt x="18347" y="20769"/>
                  </a:cubicBezTo>
                  <a:cubicBezTo>
                    <a:pt x="18570" y="20932"/>
                    <a:pt x="23775" y="24864"/>
                    <a:pt x="21612" y="32279"/>
                  </a:cubicBezTo>
                  <a:cubicBezTo>
                    <a:pt x="20405" y="36422"/>
                    <a:pt x="16339" y="38067"/>
                    <a:pt x="12814" y="38706"/>
                  </a:cubicBezTo>
                  <a:cubicBezTo>
                    <a:pt x="13043" y="41662"/>
                    <a:pt x="14256" y="46431"/>
                    <a:pt x="19095" y="50854"/>
                  </a:cubicBezTo>
                  <a:cubicBezTo>
                    <a:pt x="24216" y="55537"/>
                    <a:pt x="32239" y="59253"/>
                    <a:pt x="40734" y="59253"/>
                  </a:cubicBezTo>
                  <a:cubicBezTo>
                    <a:pt x="45092" y="59253"/>
                    <a:pt x="49575" y="58275"/>
                    <a:pt x="53853" y="55948"/>
                  </a:cubicBezTo>
                  <a:cubicBezTo>
                    <a:pt x="63087" y="50927"/>
                    <a:pt x="63786" y="44249"/>
                    <a:pt x="63496" y="41025"/>
                  </a:cubicBezTo>
                  <a:lnTo>
                    <a:pt x="63496" y="41025"/>
                  </a:lnTo>
                  <a:cubicBezTo>
                    <a:pt x="63489" y="41027"/>
                    <a:pt x="63477" y="41028"/>
                    <a:pt x="63466" y="41028"/>
                  </a:cubicBezTo>
                  <a:cubicBezTo>
                    <a:pt x="58073" y="41028"/>
                    <a:pt x="52840" y="38368"/>
                    <a:pt x="49757" y="33938"/>
                  </a:cubicBezTo>
                  <a:cubicBezTo>
                    <a:pt x="48929" y="32749"/>
                    <a:pt x="48320" y="31518"/>
                    <a:pt x="47927" y="30274"/>
                  </a:cubicBezTo>
                  <a:cubicBezTo>
                    <a:pt x="47206" y="29952"/>
                    <a:pt x="45447" y="29276"/>
                    <a:pt x="43378" y="29276"/>
                  </a:cubicBezTo>
                  <a:cubicBezTo>
                    <a:pt x="41348" y="29276"/>
                    <a:pt x="39021" y="29927"/>
                    <a:pt x="37084" y="32202"/>
                  </a:cubicBezTo>
                  <a:cubicBezTo>
                    <a:pt x="32825" y="37210"/>
                    <a:pt x="36599" y="41628"/>
                    <a:pt x="37041" y="42116"/>
                  </a:cubicBezTo>
                  <a:cubicBezTo>
                    <a:pt x="37636" y="42768"/>
                    <a:pt x="37595" y="43784"/>
                    <a:pt x="36947" y="44382"/>
                  </a:cubicBezTo>
                  <a:cubicBezTo>
                    <a:pt x="36639" y="44668"/>
                    <a:pt x="36249" y="44809"/>
                    <a:pt x="35859" y="44809"/>
                  </a:cubicBezTo>
                  <a:cubicBezTo>
                    <a:pt x="35430" y="44809"/>
                    <a:pt x="35001" y="44637"/>
                    <a:pt x="34685" y="44297"/>
                  </a:cubicBezTo>
                  <a:cubicBezTo>
                    <a:pt x="32499" y="41947"/>
                    <a:pt x="29674" y="35958"/>
                    <a:pt x="34638" y="30120"/>
                  </a:cubicBezTo>
                  <a:cubicBezTo>
                    <a:pt x="37245" y="27059"/>
                    <a:pt x="40489" y="26077"/>
                    <a:pt x="43421" y="26077"/>
                  </a:cubicBezTo>
                  <a:cubicBezTo>
                    <a:pt x="44866" y="26077"/>
                    <a:pt x="46236" y="26316"/>
                    <a:pt x="47416" y="26661"/>
                  </a:cubicBezTo>
                  <a:cubicBezTo>
                    <a:pt x="47463" y="25226"/>
                    <a:pt x="47826" y="23818"/>
                    <a:pt x="48478" y="22538"/>
                  </a:cubicBezTo>
                  <a:cubicBezTo>
                    <a:pt x="51130" y="17330"/>
                    <a:pt x="55290" y="15919"/>
                    <a:pt x="58457" y="15919"/>
                  </a:cubicBezTo>
                  <a:cubicBezTo>
                    <a:pt x="59606" y="15919"/>
                    <a:pt x="60625" y="16105"/>
                    <a:pt x="61394" y="16362"/>
                  </a:cubicBezTo>
                  <a:cubicBezTo>
                    <a:pt x="62235" y="16641"/>
                    <a:pt x="62690" y="17551"/>
                    <a:pt x="62411" y="18391"/>
                  </a:cubicBezTo>
                  <a:cubicBezTo>
                    <a:pt x="62187" y="19065"/>
                    <a:pt x="61560" y="19492"/>
                    <a:pt x="60887" y="19492"/>
                  </a:cubicBezTo>
                  <a:cubicBezTo>
                    <a:pt x="60719" y="19492"/>
                    <a:pt x="60549" y="19465"/>
                    <a:pt x="60381" y="19410"/>
                  </a:cubicBezTo>
                  <a:cubicBezTo>
                    <a:pt x="60175" y="19344"/>
                    <a:pt x="59410" y="19125"/>
                    <a:pt x="58366" y="19125"/>
                  </a:cubicBezTo>
                  <a:cubicBezTo>
                    <a:pt x="56393" y="19125"/>
                    <a:pt x="53423" y="19908"/>
                    <a:pt x="51343" y="23995"/>
                  </a:cubicBezTo>
                  <a:cubicBezTo>
                    <a:pt x="50109" y="26419"/>
                    <a:pt x="50490" y="29374"/>
                    <a:pt x="52390" y="32101"/>
                  </a:cubicBezTo>
                  <a:cubicBezTo>
                    <a:pt x="54878" y="35672"/>
                    <a:pt x="59102" y="37817"/>
                    <a:pt x="63451" y="37817"/>
                  </a:cubicBezTo>
                  <a:cubicBezTo>
                    <a:pt x="63959" y="37817"/>
                    <a:pt x="64469" y="37788"/>
                    <a:pt x="64978" y="37728"/>
                  </a:cubicBezTo>
                  <a:cubicBezTo>
                    <a:pt x="65282" y="37692"/>
                    <a:pt x="65575" y="37654"/>
                    <a:pt x="65864" y="37610"/>
                  </a:cubicBezTo>
                  <a:cubicBezTo>
                    <a:pt x="67929" y="35898"/>
                    <a:pt x="70932" y="32250"/>
                    <a:pt x="74002" y="24508"/>
                  </a:cubicBezTo>
                  <a:cubicBezTo>
                    <a:pt x="78148" y="14060"/>
                    <a:pt x="75802" y="4066"/>
                    <a:pt x="75802" y="4065"/>
                  </a:cubicBezTo>
                  <a:lnTo>
                    <a:pt x="75802" y="4065"/>
                  </a:lnTo>
                  <a:cubicBezTo>
                    <a:pt x="75305" y="4234"/>
                    <a:pt x="74296" y="4374"/>
                    <a:pt x="73035" y="4374"/>
                  </a:cubicBezTo>
                  <a:cubicBezTo>
                    <a:pt x="70940" y="4374"/>
                    <a:pt x="68153" y="3988"/>
                    <a:pt x="65880" y="2708"/>
                  </a:cubicBezTo>
                  <a:cubicBezTo>
                    <a:pt x="64551" y="1958"/>
                    <a:pt x="63622" y="991"/>
                    <a:pt x="62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5"/>
          <p:cNvSpPr txBox="1">
            <a:spLocks noGrp="1"/>
          </p:cNvSpPr>
          <p:nvPr>
            <p:ph type="title" idx="4294967295"/>
          </p:nvPr>
        </p:nvSpPr>
        <p:spPr>
          <a:xfrm>
            <a:off x="985113" y="1460500"/>
            <a:ext cx="14811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Mars</a:t>
            </a:r>
            <a:endParaRPr sz="1400"/>
          </a:p>
        </p:txBody>
      </p:sp>
      <p:sp>
        <p:nvSpPr>
          <p:cNvPr id="439" name="Google Shape;439;p35"/>
          <p:cNvSpPr txBox="1">
            <a:spLocks noGrp="1"/>
          </p:cNvSpPr>
          <p:nvPr>
            <p:ph type="subTitle" idx="4294967295"/>
          </p:nvPr>
        </p:nvSpPr>
        <p:spPr>
          <a:xfrm>
            <a:off x="822949" y="1779350"/>
            <a:ext cx="1643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Despite being red, Mars is a cold place</a:t>
            </a:r>
            <a:endParaRPr sz="1400"/>
          </a:p>
        </p:txBody>
      </p:sp>
      <p:sp>
        <p:nvSpPr>
          <p:cNvPr id="440" name="Google Shape;440;p35"/>
          <p:cNvSpPr txBox="1">
            <a:spLocks noGrp="1"/>
          </p:cNvSpPr>
          <p:nvPr>
            <p:ph type="title" idx="4294967295"/>
          </p:nvPr>
        </p:nvSpPr>
        <p:spPr>
          <a:xfrm>
            <a:off x="985113" y="2502000"/>
            <a:ext cx="14811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a:t>
            </a:r>
            <a:endParaRPr sz="1400"/>
          </a:p>
        </p:txBody>
      </p:sp>
      <p:sp>
        <p:nvSpPr>
          <p:cNvPr id="441" name="Google Shape;441;p35"/>
          <p:cNvSpPr txBox="1">
            <a:spLocks noGrp="1"/>
          </p:cNvSpPr>
          <p:nvPr>
            <p:ph type="subTitle" idx="4294967295"/>
          </p:nvPr>
        </p:nvSpPr>
        <p:spPr>
          <a:xfrm>
            <a:off x="822949" y="2820850"/>
            <a:ext cx="1643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 has a beautiful name</a:t>
            </a:r>
            <a:endParaRPr sz="1400"/>
          </a:p>
        </p:txBody>
      </p:sp>
      <p:sp>
        <p:nvSpPr>
          <p:cNvPr id="442" name="Google Shape;442;p35"/>
          <p:cNvSpPr txBox="1">
            <a:spLocks noGrp="1"/>
          </p:cNvSpPr>
          <p:nvPr>
            <p:ph type="title" idx="4294967295"/>
          </p:nvPr>
        </p:nvSpPr>
        <p:spPr>
          <a:xfrm>
            <a:off x="985163" y="3543500"/>
            <a:ext cx="14811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Neptune</a:t>
            </a:r>
            <a:endParaRPr sz="1400"/>
          </a:p>
        </p:txBody>
      </p:sp>
      <p:sp>
        <p:nvSpPr>
          <p:cNvPr id="443" name="Google Shape;443;p35"/>
          <p:cNvSpPr txBox="1">
            <a:spLocks noGrp="1"/>
          </p:cNvSpPr>
          <p:nvPr>
            <p:ph type="subTitle" idx="4294967295"/>
          </p:nvPr>
        </p:nvSpPr>
        <p:spPr>
          <a:xfrm>
            <a:off x="823004" y="3862350"/>
            <a:ext cx="1643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farthest planet from the Sun</a:t>
            </a:r>
            <a:endParaRPr sz="1400"/>
          </a:p>
        </p:txBody>
      </p:sp>
      <p:sp>
        <p:nvSpPr>
          <p:cNvPr id="444" name="Google Shape;444;p35"/>
          <p:cNvSpPr txBox="1">
            <a:spLocks noGrp="1"/>
          </p:cNvSpPr>
          <p:nvPr>
            <p:ph type="title" idx="4294967295"/>
          </p:nvPr>
        </p:nvSpPr>
        <p:spPr>
          <a:xfrm>
            <a:off x="6677638" y="2140675"/>
            <a:ext cx="14811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Saturn</a:t>
            </a:r>
            <a:endParaRPr sz="1400"/>
          </a:p>
        </p:txBody>
      </p:sp>
      <p:sp>
        <p:nvSpPr>
          <p:cNvPr id="445" name="Google Shape;445;p35"/>
          <p:cNvSpPr txBox="1">
            <a:spLocks noGrp="1"/>
          </p:cNvSpPr>
          <p:nvPr>
            <p:ph type="subTitle" idx="4294967295"/>
          </p:nvPr>
        </p:nvSpPr>
        <p:spPr>
          <a:xfrm>
            <a:off x="6677752" y="2459525"/>
            <a:ext cx="164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Saturn is the ringed one and a gas giant</a:t>
            </a:r>
            <a:endParaRPr sz="1400"/>
          </a:p>
          <a:p>
            <a:pPr marL="0" lvl="0" indent="0" algn="l" rtl="0">
              <a:spcBef>
                <a:spcPts val="1600"/>
              </a:spcBef>
              <a:spcAft>
                <a:spcPts val="1600"/>
              </a:spcAft>
              <a:buNone/>
            </a:pPr>
            <a:endParaRPr sz="1400"/>
          </a:p>
        </p:txBody>
      </p:sp>
      <p:sp>
        <p:nvSpPr>
          <p:cNvPr id="446" name="Google Shape;446;p35"/>
          <p:cNvSpPr txBox="1">
            <a:spLocks noGrp="1"/>
          </p:cNvSpPr>
          <p:nvPr>
            <p:ph type="title" idx="4294967295"/>
          </p:nvPr>
        </p:nvSpPr>
        <p:spPr>
          <a:xfrm>
            <a:off x="6677688" y="3182175"/>
            <a:ext cx="14811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Jupiter</a:t>
            </a:r>
            <a:endParaRPr sz="1400"/>
          </a:p>
        </p:txBody>
      </p:sp>
      <p:sp>
        <p:nvSpPr>
          <p:cNvPr id="447" name="Google Shape;447;p35"/>
          <p:cNvSpPr txBox="1">
            <a:spLocks noGrp="1"/>
          </p:cNvSpPr>
          <p:nvPr>
            <p:ph type="subTitle" idx="4294967295"/>
          </p:nvPr>
        </p:nvSpPr>
        <p:spPr>
          <a:xfrm>
            <a:off x="6677807" y="3501025"/>
            <a:ext cx="164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gas giant and the biggest planet</a:t>
            </a:r>
            <a:endParaRPr sz="1400"/>
          </a:p>
        </p:txBody>
      </p:sp>
      <p:sp>
        <p:nvSpPr>
          <p:cNvPr id="448" name="Google Shape;448;p35"/>
          <p:cNvSpPr/>
          <p:nvPr/>
        </p:nvSpPr>
        <p:spPr>
          <a:xfrm>
            <a:off x="2470863" y="1598678"/>
            <a:ext cx="159000" cy="15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470863" y="2638927"/>
            <a:ext cx="159000" cy="15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470863" y="3679177"/>
            <a:ext cx="159000" cy="15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6523546" y="2263277"/>
            <a:ext cx="159000" cy="15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6523546" y="3310752"/>
            <a:ext cx="159000" cy="15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35"/>
          <p:cNvCxnSpPr/>
          <p:nvPr/>
        </p:nvCxnSpPr>
        <p:spPr>
          <a:xfrm>
            <a:off x="2629863" y="1678178"/>
            <a:ext cx="2564400" cy="387900"/>
          </a:xfrm>
          <a:prstGeom prst="bentConnector3">
            <a:avLst>
              <a:gd name="adj1" fmla="val 100001"/>
            </a:avLst>
          </a:prstGeom>
          <a:noFill/>
          <a:ln w="19050" cap="flat" cmpd="sng">
            <a:solidFill>
              <a:schemeClr val="dk1"/>
            </a:solidFill>
            <a:prstDash val="solid"/>
            <a:round/>
            <a:headEnd type="none" w="med" len="med"/>
            <a:tailEnd type="oval" w="med" len="med"/>
          </a:ln>
        </p:spPr>
      </p:cxnSp>
      <p:cxnSp>
        <p:nvCxnSpPr>
          <p:cNvPr id="454" name="Google Shape;454;p35"/>
          <p:cNvCxnSpPr>
            <a:stCxn id="449" idx="6"/>
          </p:cNvCxnSpPr>
          <p:nvPr/>
        </p:nvCxnSpPr>
        <p:spPr>
          <a:xfrm rot="10800000" flipH="1">
            <a:off x="2629863" y="2362327"/>
            <a:ext cx="1314600" cy="356100"/>
          </a:xfrm>
          <a:prstGeom prst="bentConnector3">
            <a:avLst>
              <a:gd name="adj1" fmla="val 31315"/>
            </a:avLst>
          </a:prstGeom>
          <a:noFill/>
          <a:ln w="19050" cap="flat" cmpd="sng">
            <a:solidFill>
              <a:schemeClr val="dk1"/>
            </a:solidFill>
            <a:prstDash val="solid"/>
            <a:round/>
            <a:headEnd type="none" w="med" len="med"/>
            <a:tailEnd type="oval" w="med" len="med"/>
          </a:ln>
        </p:spPr>
      </p:cxnSp>
      <p:cxnSp>
        <p:nvCxnSpPr>
          <p:cNvPr id="455" name="Google Shape;455;p35"/>
          <p:cNvCxnSpPr>
            <a:stCxn id="450" idx="6"/>
          </p:cNvCxnSpPr>
          <p:nvPr/>
        </p:nvCxnSpPr>
        <p:spPr>
          <a:xfrm rot="10800000" flipH="1">
            <a:off x="2629863" y="3438577"/>
            <a:ext cx="1806000" cy="320100"/>
          </a:xfrm>
          <a:prstGeom prst="bentConnector3">
            <a:avLst>
              <a:gd name="adj1" fmla="val 99595"/>
            </a:avLst>
          </a:prstGeom>
          <a:noFill/>
          <a:ln w="19050" cap="flat" cmpd="sng">
            <a:solidFill>
              <a:schemeClr val="dk1"/>
            </a:solidFill>
            <a:prstDash val="solid"/>
            <a:round/>
            <a:headEnd type="none" w="med" len="med"/>
            <a:tailEnd type="oval" w="med" len="med"/>
          </a:ln>
        </p:spPr>
      </p:cxnSp>
      <p:cxnSp>
        <p:nvCxnSpPr>
          <p:cNvPr id="456" name="Google Shape;456;p35"/>
          <p:cNvCxnSpPr>
            <a:stCxn id="451" idx="2"/>
          </p:cNvCxnSpPr>
          <p:nvPr/>
        </p:nvCxnSpPr>
        <p:spPr>
          <a:xfrm flipH="1">
            <a:off x="5519446" y="2342777"/>
            <a:ext cx="1004100" cy="510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457" name="Google Shape;457;p35"/>
          <p:cNvCxnSpPr>
            <a:stCxn id="452" idx="2"/>
          </p:cNvCxnSpPr>
          <p:nvPr/>
        </p:nvCxnSpPr>
        <p:spPr>
          <a:xfrm flipH="1">
            <a:off x="5324446" y="3390252"/>
            <a:ext cx="1199100" cy="322800"/>
          </a:xfrm>
          <a:prstGeom prst="bentConnector3">
            <a:avLst>
              <a:gd name="adj1" fmla="val 42175"/>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sp>
        <p:nvSpPr>
          <p:cNvPr id="462" name="Google Shape;462;p36"/>
          <p:cNvSpPr txBox="1">
            <a:spLocks noGrp="1"/>
          </p:cNvSpPr>
          <p:nvPr>
            <p:ph type="title"/>
          </p:nvPr>
        </p:nvSpPr>
        <p:spPr>
          <a:xfrm>
            <a:off x="5106225" y="526350"/>
            <a:ext cx="31863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A Picture Is Worth a Thousand Words</a:t>
            </a:r>
            <a:r>
              <a:rPr lang="en"/>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Findings</a:t>
            </a:r>
            <a:r>
              <a:rPr lang="en">
                <a:solidFill>
                  <a:schemeClr val="dk1"/>
                </a:solidFill>
              </a:rPr>
              <a:t>.</a:t>
            </a:r>
            <a:endParaRPr>
              <a:solidFill>
                <a:schemeClr val="dk1"/>
              </a:solidFill>
            </a:endParaRPr>
          </a:p>
        </p:txBody>
      </p:sp>
      <p:grpSp>
        <p:nvGrpSpPr>
          <p:cNvPr id="468" name="Google Shape;468;p37"/>
          <p:cNvGrpSpPr/>
          <p:nvPr/>
        </p:nvGrpSpPr>
        <p:grpSpPr>
          <a:xfrm>
            <a:off x="555426" y="2042070"/>
            <a:ext cx="3948354" cy="2103432"/>
            <a:chOff x="233350" y="949250"/>
            <a:chExt cx="7137300" cy="3802300"/>
          </a:xfrm>
        </p:grpSpPr>
        <p:sp>
          <p:nvSpPr>
            <p:cNvPr id="469" name="Google Shape;469;p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7"/>
          <p:cNvSpPr/>
          <p:nvPr/>
        </p:nvSpPr>
        <p:spPr>
          <a:xfrm>
            <a:off x="1209888" y="3023600"/>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2546338" y="3464250"/>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2423513" y="2496225"/>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304863" y="2756300"/>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2741513" y="2900775"/>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1424863" y="2373425"/>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745638" y="3709850"/>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1606813" y="4295025"/>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txBox="1">
            <a:spLocks noGrp="1"/>
          </p:cNvSpPr>
          <p:nvPr>
            <p:ph type="subTitle" idx="4294967295"/>
          </p:nvPr>
        </p:nvSpPr>
        <p:spPr>
          <a:xfrm>
            <a:off x="1924813" y="4275675"/>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a:t>
            </a:r>
            <a:endParaRPr sz="1400"/>
          </a:p>
        </p:txBody>
      </p:sp>
      <p:sp>
        <p:nvSpPr>
          <p:cNvPr id="529" name="Google Shape;529;p37"/>
          <p:cNvSpPr/>
          <p:nvPr/>
        </p:nvSpPr>
        <p:spPr>
          <a:xfrm>
            <a:off x="2550613" y="4295025"/>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txBox="1">
            <a:spLocks noGrp="1"/>
          </p:cNvSpPr>
          <p:nvPr>
            <p:ph type="subTitle" idx="4294967295"/>
          </p:nvPr>
        </p:nvSpPr>
        <p:spPr>
          <a:xfrm>
            <a:off x="2868613" y="4275675"/>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Venus</a:t>
            </a:r>
            <a:endParaRPr sz="1400"/>
          </a:p>
        </p:txBody>
      </p:sp>
      <p:sp>
        <p:nvSpPr>
          <p:cNvPr id="531" name="Google Shape;531;p37"/>
          <p:cNvSpPr txBox="1">
            <a:spLocks noGrp="1"/>
          </p:cNvSpPr>
          <p:nvPr>
            <p:ph type="title" idx="4294967295"/>
          </p:nvPr>
        </p:nvSpPr>
        <p:spPr>
          <a:xfrm>
            <a:off x="1424863" y="1337700"/>
            <a:ext cx="2251500" cy="3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Expansion</a:t>
            </a:r>
            <a:endParaRPr sz="1600"/>
          </a:p>
        </p:txBody>
      </p:sp>
      <p:sp>
        <p:nvSpPr>
          <p:cNvPr id="532" name="Google Shape;532;p37"/>
          <p:cNvSpPr txBox="1">
            <a:spLocks noGrp="1"/>
          </p:cNvSpPr>
          <p:nvPr>
            <p:ph type="title" idx="4294967295"/>
          </p:nvPr>
        </p:nvSpPr>
        <p:spPr>
          <a:xfrm>
            <a:off x="5708713" y="1337700"/>
            <a:ext cx="2251500" cy="3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Prevalence</a:t>
            </a:r>
            <a:endParaRPr sz="1600"/>
          </a:p>
        </p:txBody>
      </p:sp>
      <p:pic>
        <p:nvPicPr>
          <p:cNvPr id="533" name="Google Shape;533;p37" title="Gráfico">
            <a:hlinkClick r:id="rId3"/>
          </p:cNvPr>
          <p:cNvPicPr preferRelativeResize="0"/>
          <p:nvPr/>
        </p:nvPicPr>
        <p:blipFill rotWithShape="1">
          <a:blip r:embed="rId4">
            <a:alphaModFix/>
          </a:blip>
          <a:srcRect l="18143" r="18283"/>
          <a:stretch/>
        </p:blipFill>
        <p:spPr>
          <a:xfrm>
            <a:off x="5753213" y="1924425"/>
            <a:ext cx="2162508" cy="2103425"/>
          </a:xfrm>
          <a:prstGeom prst="rect">
            <a:avLst/>
          </a:prstGeom>
          <a:noFill/>
          <a:ln>
            <a:noFill/>
          </a:ln>
        </p:spPr>
      </p:pic>
      <p:sp>
        <p:nvSpPr>
          <p:cNvPr id="534" name="Google Shape;534;p37"/>
          <p:cNvSpPr txBox="1">
            <a:spLocks noGrp="1"/>
          </p:cNvSpPr>
          <p:nvPr>
            <p:ph type="subTitle" idx="4294967295"/>
          </p:nvPr>
        </p:nvSpPr>
        <p:spPr>
          <a:xfrm>
            <a:off x="5172913" y="4194743"/>
            <a:ext cx="33231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To modify this graph, click on it, follow the link, change the data and paste the new graph here</a:t>
            </a:r>
            <a:endParaRPr sz="1200"/>
          </a:p>
          <a:p>
            <a:pPr marL="0" lvl="0" indent="0" algn="ctr" rtl="0">
              <a:spcBef>
                <a:spcPts val="1600"/>
              </a:spcBef>
              <a:spcAft>
                <a:spcPts val="1600"/>
              </a:spcAft>
              <a:buNone/>
            </a:pPr>
            <a:endParaRPr sz="1200"/>
          </a:p>
        </p:txBody>
      </p:sp>
      <p:sp>
        <p:nvSpPr>
          <p:cNvPr id="535" name="Google Shape;535;p37"/>
          <p:cNvSpPr txBox="1">
            <a:spLocks noGrp="1"/>
          </p:cNvSpPr>
          <p:nvPr>
            <p:ph type="subTitle" idx="4294967295"/>
          </p:nvPr>
        </p:nvSpPr>
        <p:spPr>
          <a:xfrm>
            <a:off x="7962750" y="1902575"/>
            <a:ext cx="727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Saturn</a:t>
            </a:r>
            <a:endParaRPr sz="1400"/>
          </a:p>
        </p:txBody>
      </p:sp>
      <p:sp>
        <p:nvSpPr>
          <p:cNvPr id="536" name="Google Shape;536;p37"/>
          <p:cNvSpPr txBox="1">
            <a:spLocks noGrp="1"/>
          </p:cNvSpPr>
          <p:nvPr>
            <p:ph type="subTitle" idx="4294967295"/>
          </p:nvPr>
        </p:nvSpPr>
        <p:spPr>
          <a:xfrm>
            <a:off x="7962750" y="3571325"/>
            <a:ext cx="727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a:t>
            </a:r>
            <a:endParaRPr sz="1400"/>
          </a:p>
        </p:txBody>
      </p:sp>
      <p:sp>
        <p:nvSpPr>
          <p:cNvPr id="537" name="Google Shape;537;p37"/>
          <p:cNvSpPr txBox="1">
            <a:spLocks noGrp="1"/>
          </p:cNvSpPr>
          <p:nvPr>
            <p:ph type="subTitle" idx="4294967295"/>
          </p:nvPr>
        </p:nvSpPr>
        <p:spPr>
          <a:xfrm>
            <a:off x="5025400" y="1902575"/>
            <a:ext cx="727800" cy="35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a:t>
            </a:r>
            <a:endParaRPr sz="1400"/>
          </a:p>
        </p:txBody>
      </p:sp>
      <p:cxnSp>
        <p:nvCxnSpPr>
          <p:cNvPr id="538" name="Google Shape;538;p37"/>
          <p:cNvCxnSpPr>
            <a:stCxn id="537" idx="3"/>
          </p:cNvCxnSpPr>
          <p:nvPr/>
        </p:nvCxnSpPr>
        <p:spPr>
          <a:xfrm>
            <a:off x="5753200" y="2080925"/>
            <a:ext cx="333000" cy="469200"/>
          </a:xfrm>
          <a:prstGeom prst="bentConnector2">
            <a:avLst/>
          </a:prstGeom>
          <a:noFill/>
          <a:ln w="19050" cap="flat" cmpd="sng">
            <a:solidFill>
              <a:schemeClr val="dk1"/>
            </a:solidFill>
            <a:prstDash val="solid"/>
            <a:round/>
            <a:headEnd type="none" w="med" len="med"/>
            <a:tailEnd type="oval" w="med" len="med"/>
          </a:ln>
        </p:spPr>
      </p:cxnSp>
      <p:cxnSp>
        <p:nvCxnSpPr>
          <p:cNvPr id="539" name="Google Shape;539;p37"/>
          <p:cNvCxnSpPr>
            <a:stCxn id="535" idx="1"/>
          </p:cNvCxnSpPr>
          <p:nvPr/>
        </p:nvCxnSpPr>
        <p:spPr>
          <a:xfrm flipH="1">
            <a:off x="7090350" y="2080925"/>
            <a:ext cx="872400" cy="267000"/>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540" name="Google Shape;540;p37"/>
          <p:cNvCxnSpPr>
            <a:stCxn id="536" idx="1"/>
          </p:cNvCxnSpPr>
          <p:nvPr/>
        </p:nvCxnSpPr>
        <p:spPr>
          <a:xfrm rot="10800000">
            <a:off x="7668150" y="3287075"/>
            <a:ext cx="294600" cy="462600"/>
          </a:xfrm>
          <a:prstGeom prst="bentConnector2">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r>
              <a:rPr lang="en">
                <a:solidFill>
                  <a:schemeClr val="dk1"/>
                </a:solidFill>
              </a:rPr>
              <a:t>.</a:t>
            </a:r>
            <a:endParaRPr>
              <a:solidFill>
                <a:schemeClr val="dk1"/>
              </a:solidFill>
            </a:endParaRPr>
          </a:p>
        </p:txBody>
      </p:sp>
      <p:sp>
        <p:nvSpPr>
          <p:cNvPr id="546" name="Google Shape;546;p38"/>
          <p:cNvSpPr txBox="1">
            <a:spLocks noGrp="1"/>
          </p:cNvSpPr>
          <p:nvPr>
            <p:ph type="title" idx="2"/>
          </p:nvPr>
        </p:nvSpPr>
        <p:spPr>
          <a:xfrm>
            <a:off x="1620663" y="3659075"/>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47" name="Google Shape;547;p38"/>
          <p:cNvSpPr txBox="1">
            <a:spLocks noGrp="1"/>
          </p:cNvSpPr>
          <p:nvPr>
            <p:ph type="subTitle" idx="1"/>
          </p:nvPr>
        </p:nvSpPr>
        <p:spPr>
          <a:xfrm>
            <a:off x="1620663" y="4162474"/>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Jenna Doe</a:t>
            </a:r>
            <a:endParaRPr/>
          </a:p>
        </p:txBody>
      </p:sp>
      <p:sp>
        <p:nvSpPr>
          <p:cNvPr id="548" name="Google Shape;548;p38"/>
          <p:cNvSpPr txBox="1">
            <a:spLocks noGrp="1"/>
          </p:cNvSpPr>
          <p:nvPr>
            <p:ph type="title" idx="3"/>
          </p:nvPr>
        </p:nvSpPr>
        <p:spPr>
          <a:xfrm>
            <a:off x="5133228" y="3659075"/>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has a beautiful name, but its atmosphere is very poisonous”</a:t>
            </a:r>
            <a:endParaRPr/>
          </a:p>
        </p:txBody>
      </p:sp>
      <p:sp>
        <p:nvSpPr>
          <p:cNvPr id="549" name="Google Shape;549;p38"/>
          <p:cNvSpPr txBox="1">
            <a:spLocks noGrp="1"/>
          </p:cNvSpPr>
          <p:nvPr>
            <p:ph type="subTitle" idx="4"/>
          </p:nvPr>
        </p:nvSpPr>
        <p:spPr>
          <a:xfrm>
            <a:off x="5133228" y="4162474"/>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John James</a:t>
            </a:r>
            <a:endParaRPr/>
          </a:p>
        </p:txBody>
      </p:sp>
      <p:grpSp>
        <p:nvGrpSpPr>
          <p:cNvPr id="550" name="Google Shape;550;p38"/>
          <p:cNvGrpSpPr/>
          <p:nvPr/>
        </p:nvGrpSpPr>
        <p:grpSpPr>
          <a:xfrm>
            <a:off x="2176489" y="1190256"/>
            <a:ext cx="1278461" cy="1554865"/>
            <a:chOff x="4010675" y="939275"/>
            <a:chExt cx="1489700" cy="1811775"/>
          </a:xfrm>
        </p:grpSpPr>
        <p:sp>
          <p:nvSpPr>
            <p:cNvPr id="551" name="Google Shape;551;p38"/>
            <p:cNvSpPr/>
            <p:nvPr/>
          </p:nvSpPr>
          <p:spPr>
            <a:xfrm>
              <a:off x="4010675" y="1261375"/>
              <a:ext cx="1489700" cy="1489650"/>
            </a:xfrm>
            <a:custGeom>
              <a:avLst/>
              <a:gdLst/>
              <a:ahLst/>
              <a:cxnLst/>
              <a:rect l="l" t="t" r="r" b="b"/>
              <a:pathLst>
                <a:path w="59588" h="59586" extrusionOk="0">
                  <a:moveTo>
                    <a:pt x="29794" y="0"/>
                  </a:moveTo>
                  <a:cubicBezTo>
                    <a:pt x="21892" y="0"/>
                    <a:pt x="14314" y="3138"/>
                    <a:pt x="8727" y="8725"/>
                  </a:cubicBezTo>
                  <a:cubicBezTo>
                    <a:pt x="3140" y="14313"/>
                    <a:pt x="0" y="21891"/>
                    <a:pt x="0" y="29794"/>
                  </a:cubicBezTo>
                  <a:cubicBezTo>
                    <a:pt x="0" y="37695"/>
                    <a:pt x="3140" y="45273"/>
                    <a:pt x="8727" y="50860"/>
                  </a:cubicBezTo>
                  <a:cubicBezTo>
                    <a:pt x="14314" y="56448"/>
                    <a:pt x="21892" y="59586"/>
                    <a:pt x="29794" y="59586"/>
                  </a:cubicBezTo>
                  <a:cubicBezTo>
                    <a:pt x="37697" y="59586"/>
                    <a:pt x="45275" y="56448"/>
                    <a:pt x="50862" y="50860"/>
                  </a:cubicBezTo>
                  <a:cubicBezTo>
                    <a:pt x="56449" y="45273"/>
                    <a:pt x="59587" y="37695"/>
                    <a:pt x="59587" y="29794"/>
                  </a:cubicBezTo>
                  <a:lnTo>
                    <a:pt x="59587" y="29792"/>
                  </a:lnTo>
                  <a:cubicBezTo>
                    <a:pt x="59587" y="21891"/>
                    <a:pt x="56449" y="14313"/>
                    <a:pt x="50862" y="8725"/>
                  </a:cubicBezTo>
                  <a:cubicBezTo>
                    <a:pt x="45275" y="3138"/>
                    <a:pt x="37697" y="0"/>
                    <a:pt x="29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4392900" y="1560150"/>
              <a:ext cx="739075" cy="403000"/>
            </a:xfrm>
            <a:custGeom>
              <a:avLst/>
              <a:gdLst/>
              <a:ahLst/>
              <a:cxnLst/>
              <a:rect l="l" t="t" r="r" b="b"/>
              <a:pathLst>
                <a:path w="29563" h="16120" extrusionOk="0">
                  <a:moveTo>
                    <a:pt x="29563" y="0"/>
                  </a:moveTo>
                  <a:lnTo>
                    <a:pt x="0" y="88"/>
                  </a:lnTo>
                  <a:cubicBezTo>
                    <a:pt x="1297" y="4254"/>
                    <a:pt x="641" y="14779"/>
                    <a:pt x="641" y="14779"/>
                  </a:cubicBezTo>
                  <a:cubicBezTo>
                    <a:pt x="894" y="14431"/>
                    <a:pt x="1125" y="13489"/>
                    <a:pt x="1125" y="13489"/>
                  </a:cubicBezTo>
                  <a:lnTo>
                    <a:pt x="1125" y="13489"/>
                  </a:lnTo>
                  <a:cubicBezTo>
                    <a:pt x="1120" y="13899"/>
                    <a:pt x="987" y="15317"/>
                    <a:pt x="987" y="15317"/>
                  </a:cubicBezTo>
                  <a:cubicBezTo>
                    <a:pt x="1447" y="15392"/>
                    <a:pt x="2071" y="15447"/>
                    <a:pt x="2609" y="15504"/>
                  </a:cubicBezTo>
                  <a:lnTo>
                    <a:pt x="2930" y="13861"/>
                  </a:lnTo>
                  <a:lnTo>
                    <a:pt x="2900" y="15534"/>
                  </a:lnTo>
                  <a:cubicBezTo>
                    <a:pt x="7069" y="15967"/>
                    <a:pt x="11045" y="16119"/>
                    <a:pt x="14574" y="16119"/>
                  </a:cubicBezTo>
                  <a:cubicBezTo>
                    <a:pt x="18377" y="16119"/>
                    <a:pt x="21662" y="15943"/>
                    <a:pt x="24110" y="15751"/>
                  </a:cubicBezTo>
                  <a:lnTo>
                    <a:pt x="24190" y="14712"/>
                  </a:lnTo>
                  <a:lnTo>
                    <a:pt x="24476" y="15722"/>
                  </a:lnTo>
                  <a:cubicBezTo>
                    <a:pt x="27179" y="15501"/>
                    <a:pt x="28766" y="15270"/>
                    <a:pt x="28766" y="15270"/>
                  </a:cubicBezTo>
                  <a:lnTo>
                    <a:pt x="28476" y="13150"/>
                  </a:lnTo>
                  <a:lnTo>
                    <a:pt x="29304" y="14630"/>
                  </a:lnTo>
                  <a:cubicBezTo>
                    <a:pt x="27990" y="7331"/>
                    <a:pt x="29563" y="0"/>
                    <a:pt x="295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4714425" y="1803975"/>
              <a:ext cx="90050" cy="197525"/>
            </a:xfrm>
            <a:custGeom>
              <a:avLst/>
              <a:gdLst/>
              <a:ahLst/>
              <a:cxnLst/>
              <a:rect l="l" t="t" r="r" b="b"/>
              <a:pathLst>
                <a:path w="3602" h="7901" extrusionOk="0">
                  <a:moveTo>
                    <a:pt x="1" y="1"/>
                  </a:moveTo>
                  <a:lnTo>
                    <a:pt x="1" y="7901"/>
                  </a:lnTo>
                  <a:lnTo>
                    <a:pt x="3601" y="7901"/>
                  </a:lnTo>
                  <a:lnTo>
                    <a:pt x="36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7400" y="992425"/>
              <a:ext cx="864125" cy="833925"/>
            </a:xfrm>
            <a:custGeom>
              <a:avLst/>
              <a:gdLst/>
              <a:ahLst/>
              <a:cxnLst/>
              <a:rect l="l" t="t" r="r" b="b"/>
              <a:pathLst>
                <a:path w="34565" h="33357" extrusionOk="0">
                  <a:moveTo>
                    <a:pt x="17283" y="1"/>
                  </a:moveTo>
                  <a:cubicBezTo>
                    <a:pt x="9680" y="1"/>
                    <a:pt x="3480" y="3980"/>
                    <a:pt x="3186" y="15792"/>
                  </a:cubicBezTo>
                  <a:cubicBezTo>
                    <a:pt x="3120" y="15787"/>
                    <a:pt x="3054" y="15784"/>
                    <a:pt x="2988" y="15784"/>
                  </a:cubicBezTo>
                  <a:cubicBezTo>
                    <a:pt x="2870" y="15784"/>
                    <a:pt x="2751" y="15793"/>
                    <a:pt x="2634" y="15810"/>
                  </a:cubicBezTo>
                  <a:cubicBezTo>
                    <a:pt x="1047" y="16050"/>
                    <a:pt x="0" y="17830"/>
                    <a:pt x="297" y="19783"/>
                  </a:cubicBezTo>
                  <a:cubicBezTo>
                    <a:pt x="570" y="21587"/>
                    <a:pt x="1896" y="22911"/>
                    <a:pt x="3348" y="22911"/>
                  </a:cubicBezTo>
                  <a:cubicBezTo>
                    <a:pt x="3468" y="22911"/>
                    <a:pt x="3588" y="22902"/>
                    <a:pt x="3709" y="22883"/>
                  </a:cubicBezTo>
                  <a:cubicBezTo>
                    <a:pt x="3751" y="22877"/>
                    <a:pt x="3790" y="22865"/>
                    <a:pt x="3833" y="22856"/>
                  </a:cubicBezTo>
                  <a:cubicBezTo>
                    <a:pt x="5645" y="30431"/>
                    <a:pt x="10980" y="33356"/>
                    <a:pt x="17283" y="33356"/>
                  </a:cubicBezTo>
                  <a:cubicBezTo>
                    <a:pt x="23586" y="33356"/>
                    <a:pt x="28922" y="30431"/>
                    <a:pt x="30733" y="22856"/>
                  </a:cubicBezTo>
                  <a:cubicBezTo>
                    <a:pt x="30775" y="22865"/>
                    <a:pt x="30816" y="22877"/>
                    <a:pt x="30858" y="22883"/>
                  </a:cubicBezTo>
                  <a:cubicBezTo>
                    <a:pt x="30979" y="22902"/>
                    <a:pt x="31099" y="22911"/>
                    <a:pt x="31219" y="22911"/>
                  </a:cubicBezTo>
                  <a:cubicBezTo>
                    <a:pt x="32671" y="22911"/>
                    <a:pt x="33995" y="21587"/>
                    <a:pt x="34269" y="19783"/>
                  </a:cubicBezTo>
                  <a:cubicBezTo>
                    <a:pt x="34565" y="17830"/>
                    <a:pt x="33519" y="16052"/>
                    <a:pt x="31932" y="15810"/>
                  </a:cubicBezTo>
                  <a:cubicBezTo>
                    <a:pt x="31817" y="15793"/>
                    <a:pt x="31701" y="15784"/>
                    <a:pt x="31585" y="15784"/>
                  </a:cubicBezTo>
                  <a:cubicBezTo>
                    <a:pt x="31517" y="15784"/>
                    <a:pt x="31448" y="15787"/>
                    <a:pt x="31380" y="15793"/>
                  </a:cubicBezTo>
                  <a:cubicBezTo>
                    <a:pt x="31082" y="4090"/>
                    <a:pt x="24886" y="1"/>
                    <a:pt x="172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4528425" y="1917700"/>
              <a:ext cx="462100" cy="833350"/>
            </a:xfrm>
            <a:custGeom>
              <a:avLst/>
              <a:gdLst/>
              <a:ahLst/>
              <a:cxnLst/>
              <a:rect l="l" t="t" r="r" b="b"/>
              <a:pathLst>
                <a:path w="18484" h="33334" extrusionOk="0">
                  <a:moveTo>
                    <a:pt x="9242" y="0"/>
                  </a:moveTo>
                  <a:cubicBezTo>
                    <a:pt x="4138" y="0"/>
                    <a:pt x="0" y="1243"/>
                    <a:pt x="0" y="2776"/>
                  </a:cubicBezTo>
                  <a:lnTo>
                    <a:pt x="1870" y="20473"/>
                  </a:lnTo>
                  <a:lnTo>
                    <a:pt x="766" y="32152"/>
                  </a:lnTo>
                  <a:cubicBezTo>
                    <a:pt x="3485" y="32940"/>
                    <a:pt x="6286" y="33334"/>
                    <a:pt x="9088" y="33334"/>
                  </a:cubicBezTo>
                  <a:cubicBezTo>
                    <a:pt x="11954" y="33334"/>
                    <a:pt x="14821" y="32921"/>
                    <a:pt x="17598" y="32096"/>
                  </a:cubicBezTo>
                  <a:lnTo>
                    <a:pt x="16613" y="20121"/>
                  </a:lnTo>
                  <a:lnTo>
                    <a:pt x="18483" y="2776"/>
                  </a:lnTo>
                  <a:cubicBezTo>
                    <a:pt x="18483" y="1243"/>
                    <a:pt x="14346" y="0"/>
                    <a:pt x="9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4736050" y="1917700"/>
              <a:ext cx="46800" cy="68950"/>
            </a:xfrm>
            <a:custGeom>
              <a:avLst/>
              <a:gdLst/>
              <a:ahLst/>
              <a:cxnLst/>
              <a:rect l="l" t="t" r="r" b="b"/>
              <a:pathLst>
                <a:path w="1872" h="2758" extrusionOk="0">
                  <a:moveTo>
                    <a:pt x="936" y="0"/>
                  </a:moveTo>
                  <a:lnTo>
                    <a:pt x="0" y="1470"/>
                  </a:lnTo>
                  <a:lnTo>
                    <a:pt x="290" y="2758"/>
                  </a:lnTo>
                  <a:lnTo>
                    <a:pt x="1581" y="2758"/>
                  </a:lnTo>
                  <a:lnTo>
                    <a:pt x="1872" y="1470"/>
                  </a:lnTo>
                  <a:lnTo>
                    <a:pt x="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4689900" y="1986625"/>
              <a:ext cx="139100" cy="649375"/>
            </a:xfrm>
            <a:custGeom>
              <a:avLst/>
              <a:gdLst/>
              <a:ahLst/>
              <a:cxnLst/>
              <a:rect l="l" t="t" r="r" b="b"/>
              <a:pathLst>
                <a:path w="5564" h="25975" extrusionOk="0">
                  <a:moveTo>
                    <a:pt x="2140" y="1"/>
                  </a:moveTo>
                  <a:lnTo>
                    <a:pt x="0" y="24130"/>
                  </a:lnTo>
                  <a:lnTo>
                    <a:pt x="2782" y="25974"/>
                  </a:lnTo>
                  <a:lnTo>
                    <a:pt x="5563" y="24130"/>
                  </a:lnTo>
                  <a:lnTo>
                    <a:pt x="3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4510375" y="1919625"/>
              <a:ext cx="226450" cy="831100"/>
            </a:xfrm>
            <a:custGeom>
              <a:avLst/>
              <a:gdLst/>
              <a:ahLst/>
              <a:cxnLst/>
              <a:rect l="l" t="t" r="r" b="b"/>
              <a:pathLst>
                <a:path w="9058" h="33244" extrusionOk="0">
                  <a:moveTo>
                    <a:pt x="7623" y="0"/>
                  </a:moveTo>
                  <a:cubicBezTo>
                    <a:pt x="3250" y="295"/>
                    <a:pt x="1" y="1391"/>
                    <a:pt x="1" y="2699"/>
                  </a:cubicBezTo>
                  <a:lnTo>
                    <a:pt x="2590" y="20568"/>
                  </a:lnTo>
                  <a:cubicBezTo>
                    <a:pt x="2590" y="20568"/>
                    <a:pt x="1185" y="25362"/>
                    <a:pt x="518" y="31774"/>
                  </a:cubicBezTo>
                  <a:cubicBezTo>
                    <a:pt x="3277" y="32678"/>
                    <a:pt x="6154" y="33173"/>
                    <a:pt x="9057" y="33244"/>
                  </a:cubicBezTo>
                  <a:lnTo>
                    <a:pt x="9057" y="15667"/>
                  </a:lnTo>
                  <a:lnTo>
                    <a:pt x="7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4782075" y="1919625"/>
              <a:ext cx="226425" cy="830950"/>
            </a:xfrm>
            <a:custGeom>
              <a:avLst/>
              <a:gdLst/>
              <a:ahLst/>
              <a:cxnLst/>
              <a:rect l="l" t="t" r="r" b="b"/>
              <a:pathLst>
                <a:path w="9057" h="33238" extrusionOk="0">
                  <a:moveTo>
                    <a:pt x="1435" y="0"/>
                  </a:moveTo>
                  <a:lnTo>
                    <a:pt x="0" y="15667"/>
                  </a:lnTo>
                  <a:lnTo>
                    <a:pt x="0" y="33238"/>
                  </a:lnTo>
                  <a:cubicBezTo>
                    <a:pt x="2909" y="33136"/>
                    <a:pt x="5787" y="32610"/>
                    <a:pt x="8541" y="31673"/>
                  </a:cubicBezTo>
                  <a:cubicBezTo>
                    <a:pt x="7899" y="25289"/>
                    <a:pt x="6526" y="20568"/>
                    <a:pt x="6526" y="20568"/>
                  </a:cubicBezTo>
                  <a:lnTo>
                    <a:pt x="9057" y="2699"/>
                  </a:lnTo>
                  <a:cubicBezTo>
                    <a:pt x="9057" y="1391"/>
                    <a:pt x="5807" y="294"/>
                    <a:pt x="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4782075" y="1917700"/>
              <a:ext cx="76900" cy="393625"/>
            </a:xfrm>
            <a:custGeom>
              <a:avLst/>
              <a:gdLst/>
              <a:ahLst/>
              <a:cxnLst/>
              <a:rect l="l" t="t" r="r" b="b"/>
              <a:pathLst>
                <a:path w="3076" h="15745" extrusionOk="0">
                  <a:moveTo>
                    <a:pt x="1435" y="0"/>
                  </a:moveTo>
                  <a:lnTo>
                    <a:pt x="0" y="15744"/>
                  </a:lnTo>
                  <a:lnTo>
                    <a:pt x="3075" y="7770"/>
                  </a:lnTo>
                  <a:lnTo>
                    <a:pt x="2180" y="6987"/>
                  </a:lnTo>
                  <a:lnTo>
                    <a:pt x="3075" y="6736"/>
                  </a:lnTo>
                  <a:lnTo>
                    <a:pt x="2321" y="77"/>
                  </a:lnTo>
                  <a:lnTo>
                    <a:pt x="1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4659925" y="1917700"/>
              <a:ext cx="76900" cy="393625"/>
            </a:xfrm>
            <a:custGeom>
              <a:avLst/>
              <a:gdLst/>
              <a:ahLst/>
              <a:cxnLst/>
              <a:rect l="l" t="t" r="r" b="b"/>
              <a:pathLst>
                <a:path w="3076" h="15745" extrusionOk="0">
                  <a:moveTo>
                    <a:pt x="1641" y="0"/>
                  </a:moveTo>
                  <a:lnTo>
                    <a:pt x="755" y="77"/>
                  </a:lnTo>
                  <a:lnTo>
                    <a:pt x="1" y="6736"/>
                  </a:lnTo>
                  <a:lnTo>
                    <a:pt x="896" y="6987"/>
                  </a:lnTo>
                  <a:lnTo>
                    <a:pt x="1" y="7770"/>
                  </a:lnTo>
                  <a:lnTo>
                    <a:pt x="3075" y="15744"/>
                  </a:lnTo>
                  <a:lnTo>
                    <a:pt x="1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4799200" y="2061350"/>
              <a:ext cx="74875" cy="257125"/>
            </a:xfrm>
            <a:custGeom>
              <a:avLst/>
              <a:gdLst/>
              <a:ahLst/>
              <a:cxnLst/>
              <a:rect l="l" t="t" r="r" b="b"/>
              <a:pathLst>
                <a:path w="2995" h="10285" extrusionOk="0">
                  <a:moveTo>
                    <a:pt x="2995" y="0"/>
                  </a:moveTo>
                  <a:cubicBezTo>
                    <a:pt x="1453" y="0"/>
                    <a:pt x="535" y="5654"/>
                    <a:pt x="253" y="7602"/>
                  </a:cubicBezTo>
                  <a:cubicBezTo>
                    <a:pt x="0" y="9345"/>
                    <a:pt x="933" y="10119"/>
                    <a:pt x="1462" y="10284"/>
                  </a:cubicBezTo>
                  <a:lnTo>
                    <a:pt x="1595" y="9619"/>
                  </a:lnTo>
                  <a:cubicBezTo>
                    <a:pt x="1491" y="9584"/>
                    <a:pt x="573" y="9235"/>
                    <a:pt x="792" y="7725"/>
                  </a:cubicBezTo>
                  <a:cubicBezTo>
                    <a:pt x="1196" y="4946"/>
                    <a:pt x="2118" y="687"/>
                    <a:pt x="2995" y="687"/>
                  </a:cubicBezTo>
                  <a:lnTo>
                    <a:pt x="29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4830150" y="2296700"/>
              <a:ext cx="37725" cy="36650"/>
            </a:xfrm>
            <a:custGeom>
              <a:avLst/>
              <a:gdLst/>
              <a:ahLst/>
              <a:cxnLst/>
              <a:rect l="l" t="t" r="r" b="b"/>
              <a:pathLst>
                <a:path w="1509" h="1466" extrusionOk="0">
                  <a:moveTo>
                    <a:pt x="586" y="1"/>
                  </a:moveTo>
                  <a:cubicBezTo>
                    <a:pt x="326" y="1"/>
                    <a:pt x="158" y="226"/>
                    <a:pt x="86" y="539"/>
                  </a:cubicBezTo>
                  <a:cubicBezTo>
                    <a:pt x="0" y="922"/>
                    <a:pt x="90" y="1289"/>
                    <a:pt x="458" y="1419"/>
                  </a:cubicBezTo>
                  <a:cubicBezTo>
                    <a:pt x="545" y="1450"/>
                    <a:pt x="639" y="1465"/>
                    <a:pt x="734" y="1465"/>
                  </a:cubicBezTo>
                  <a:cubicBezTo>
                    <a:pt x="1042" y="1465"/>
                    <a:pt x="1354" y="1306"/>
                    <a:pt x="1421" y="1014"/>
                  </a:cubicBezTo>
                  <a:cubicBezTo>
                    <a:pt x="1509" y="631"/>
                    <a:pt x="1142" y="167"/>
                    <a:pt x="774" y="36"/>
                  </a:cubicBezTo>
                  <a:cubicBezTo>
                    <a:pt x="707" y="12"/>
                    <a:pt x="644" y="1"/>
                    <a:pt x="5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4874100" y="2061350"/>
              <a:ext cx="74925" cy="257125"/>
            </a:xfrm>
            <a:custGeom>
              <a:avLst/>
              <a:gdLst/>
              <a:ahLst/>
              <a:cxnLst/>
              <a:rect l="l" t="t" r="r" b="b"/>
              <a:pathLst>
                <a:path w="2997" h="10285" extrusionOk="0">
                  <a:moveTo>
                    <a:pt x="0" y="0"/>
                  </a:moveTo>
                  <a:lnTo>
                    <a:pt x="0" y="687"/>
                  </a:lnTo>
                  <a:cubicBezTo>
                    <a:pt x="877" y="687"/>
                    <a:pt x="1799" y="4946"/>
                    <a:pt x="2204" y="7725"/>
                  </a:cubicBezTo>
                  <a:cubicBezTo>
                    <a:pt x="2424" y="9235"/>
                    <a:pt x="1505" y="9584"/>
                    <a:pt x="1400" y="9619"/>
                  </a:cubicBezTo>
                  <a:lnTo>
                    <a:pt x="1533" y="10284"/>
                  </a:lnTo>
                  <a:cubicBezTo>
                    <a:pt x="2062" y="10119"/>
                    <a:pt x="2997" y="9345"/>
                    <a:pt x="2744" y="7602"/>
                  </a:cubicBezTo>
                  <a:cubicBezTo>
                    <a:pt x="2460" y="5654"/>
                    <a:pt x="1544" y="0"/>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4880325" y="2296700"/>
              <a:ext cx="37750" cy="36650"/>
            </a:xfrm>
            <a:custGeom>
              <a:avLst/>
              <a:gdLst/>
              <a:ahLst/>
              <a:cxnLst/>
              <a:rect l="l" t="t" r="r" b="b"/>
              <a:pathLst>
                <a:path w="1510" h="1466" extrusionOk="0">
                  <a:moveTo>
                    <a:pt x="923" y="1"/>
                  </a:moveTo>
                  <a:cubicBezTo>
                    <a:pt x="865" y="1"/>
                    <a:pt x="803" y="12"/>
                    <a:pt x="736" y="36"/>
                  </a:cubicBezTo>
                  <a:cubicBezTo>
                    <a:pt x="368" y="167"/>
                    <a:pt x="1" y="631"/>
                    <a:pt x="89" y="1014"/>
                  </a:cubicBezTo>
                  <a:cubicBezTo>
                    <a:pt x="156" y="1306"/>
                    <a:pt x="467" y="1465"/>
                    <a:pt x="775" y="1465"/>
                  </a:cubicBezTo>
                  <a:cubicBezTo>
                    <a:pt x="870" y="1465"/>
                    <a:pt x="964" y="1450"/>
                    <a:pt x="1051" y="1419"/>
                  </a:cubicBezTo>
                  <a:cubicBezTo>
                    <a:pt x="1420" y="1289"/>
                    <a:pt x="1509" y="922"/>
                    <a:pt x="1422" y="539"/>
                  </a:cubicBezTo>
                  <a:cubicBezTo>
                    <a:pt x="1351" y="226"/>
                    <a:pt x="1184"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4618025" y="1888900"/>
              <a:ext cx="96425" cy="264450"/>
            </a:xfrm>
            <a:custGeom>
              <a:avLst/>
              <a:gdLst/>
              <a:ahLst/>
              <a:cxnLst/>
              <a:rect l="l" t="t" r="r" b="b"/>
              <a:pathLst>
                <a:path w="3857" h="10578" extrusionOk="0">
                  <a:moveTo>
                    <a:pt x="3857" y="0"/>
                  </a:moveTo>
                  <a:cubicBezTo>
                    <a:pt x="3433" y="165"/>
                    <a:pt x="3045" y="407"/>
                    <a:pt x="2709" y="712"/>
                  </a:cubicBezTo>
                  <a:cubicBezTo>
                    <a:pt x="263" y="2919"/>
                    <a:pt x="0" y="8346"/>
                    <a:pt x="0" y="10578"/>
                  </a:cubicBezTo>
                  <a:lnTo>
                    <a:pt x="446" y="10578"/>
                  </a:lnTo>
                  <a:cubicBezTo>
                    <a:pt x="446" y="8407"/>
                    <a:pt x="696" y="3131"/>
                    <a:pt x="3009" y="1045"/>
                  </a:cubicBezTo>
                  <a:cubicBezTo>
                    <a:pt x="3261" y="815"/>
                    <a:pt x="3547" y="626"/>
                    <a:pt x="3857" y="483"/>
                  </a:cubicBezTo>
                  <a:lnTo>
                    <a:pt x="385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4804450" y="1897375"/>
              <a:ext cx="75275" cy="164075"/>
            </a:xfrm>
            <a:custGeom>
              <a:avLst/>
              <a:gdLst/>
              <a:ahLst/>
              <a:cxnLst/>
              <a:rect l="l" t="t" r="r" b="b"/>
              <a:pathLst>
                <a:path w="3011" h="6563" extrusionOk="0">
                  <a:moveTo>
                    <a:pt x="0" y="0"/>
                  </a:moveTo>
                  <a:lnTo>
                    <a:pt x="0" y="532"/>
                  </a:lnTo>
                  <a:cubicBezTo>
                    <a:pt x="2487" y="2227"/>
                    <a:pt x="2561" y="6511"/>
                    <a:pt x="2563" y="6562"/>
                  </a:cubicBezTo>
                  <a:lnTo>
                    <a:pt x="3010" y="6559"/>
                  </a:lnTo>
                  <a:cubicBezTo>
                    <a:pt x="3009" y="6502"/>
                    <a:pt x="2927" y="17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4759425" y="1888700"/>
              <a:ext cx="60400" cy="74450"/>
            </a:xfrm>
            <a:custGeom>
              <a:avLst/>
              <a:gdLst/>
              <a:ahLst/>
              <a:cxnLst/>
              <a:rect l="l" t="t" r="r" b="b"/>
              <a:pathLst>
                <a:path w="2416" h="2978" extrusionOk="0">
                  <a:moveTo>
                    <a:pt x="2052" y="1"/>
                  </a:moveTo>
                  <a:lnTo>
                    <a:pt x="1" y="1160"/>
                  </a:lnTo>
                  <a:lnTo>
                    <a:pt x="1159" y="2977"/>
                  </a:lnTo>
                  <a:lnTo>
                    <a:pt x="2415" y="1256"/>
                  </a:lnTo>
                  <a:lnTo>
                    <a:pt x="205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4699075" y="1888700"/>
              <a:ext cx="60375" cy="74450"/>
            </a:xfrm>
            <a:custGeom>
              <a:avLst/>
              <a:gdLst/>
              <a:ahLst/>
              <a:cxnLst/>
              <a:rect l="l" t="t" r="r" b="b"/>
              <a:pathLst>
                <a:path w="2415" h="2978" extrusionOk="0">
                  <a:moveTo>
                    <a:pt x="364" y="1"/>
                  </a:moveTo>
                  <a:lnTo>
                    <a:pt x="1" y="1256"/>
                  </a:lnTo>
                  <a:lnTo>
                    <a:pt x="1257" y="2977"/>
                  </a:lnTo>
                  <a:lnTo>
                    <a:pt x="2415" y="1160"/>
                  </a:lnTo>
                  <a:lnTo>
                    <a:pt x="36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4591100" y="2153325"/>
              <a:ext cx="65000" cy="65000"/>
            </a:xfrm>
            <a:custGeom>
              <a:avLst/>
              <a:gdLst/>
              <a:ahLst/>
              <a:cxnLst/>
              <a:rect l="l" t="t" r="r" b="b"/>
              <a:pathLst>
                <a:path w="2600" h="2600" extrusionOk="0">
                  <a:moveTo>
                    <a:pt x="1301" y="1"/>
                  </a:moveTo>
                  <a:cubicBezTo>
                    <a:pt x="583" y="1"/>
                    <a:pt x="1" y="583"/>
                    <a:pt x="1" y="1299"/>
                  </a:cubicBezTo>
                  <a:cubicBezTo>
                    <a:pt x="1" y="2017"/>
                    <a:pt x="583" y="2599"/>
                    <a:pt x="1301" y="2599"/>
                  </a:cubicBezTo>
                  <a:cubicBezTo>
                    <a:pt x="2018" y="2599"/>
                    <a:pt x="2600" y="2017"/>
                    <a:pt x="2600" y="1299"/>
                  </a:cubicBezTo>
                  <a:cubicBezTo>
                    <a:pt x="2600" y="583"/>
                    <a:pt x="2018" y="1"/>
                    <a:pt x="1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4602650" y="2166400"/>
              <a:ext cx="40375" cy="38850"/>
            </a:xfrm>
            <a:custGeom>
              <a:avLst/>
              <a:gdLst/>
              <a:ahLst/>
              <a:cxnLst/>
              <a:rect l="l" t="t" r="r" b="b"/>
              <a:pathLst>
                <a:path w="1615" h="1554" extrusionOk="0">
                  <a:moveTo>
                    <a:pt x="837" y="463"/>
                  </a:moveTo>
                  <a:cubicBezTo>
                    <a:pt x="1011" y="463"/>
                    <a:pt x="1152" y="604"/>
                    <a:pt x="1152" y="778"/>
                  </a:cubicBezTo>
                  <a:cubicBezTo>
                    <a:pt x="1152" y="966"/>
                    <a:pt x="998" y="1091"/>
                    <a:pt x="836" y="1091"/>
                  </a:cubicBezTo>
                  <a:cubicBezTo>
                    <a:pt x="759" y="1091"/>
                    <a:pt x="681" y="1062"/>
                    <a:pt x="617" y="998"/>
                  </a:cubicBezTo>
                  <a:cubicBezTo>
                    <a:pt x="419" y="802"/>
                    <a:pt x="559" y="463"/>
                    <a:pt x="837" y="463"/>
                  </a:cubicBezTo>
                  <a:close/>
                  <a:moveTo>
                    <a:pt x="837" y="0"/>
                  </a:moveTo>
                  <a:cubicBezTo>
                    <a:pt x="636" y="0"/>
                    <a:pt x="437" y="79"/>
                    <a:pt x="289" y="227"/>
                  </a:cubicBezTo>
                  <a:cubicBezTo>
                    <a:pt x="67" y="450"/>
                    <a:pt x="0" y="784"/>
                    <a:pt x="121" y="1074"/>
                  </a:cubicBezTo>
                  <a:cubicBezTo>
                    <a:pt x="240" y="1364"/>
                    <a:pt x="525" y="1553"/>
                    <a:pt x="837" y="1553"/>
                  </a:cubicBezTo>
                  <a:cubicBezTo>
                    <a:pt x="1267" y="1553"/>
                    <a:pt x="1614" y="1206"/>
                    <a:pt x="1614" y="778"/>
                  </a:cubicBezTo>
                  <a:cubicBezTo>
                    <a:pt x="1614" y="463"/>
                    <a:pt x="1426" y="179"/>
                    <a:pt x="1135" y="60"/>
                  </a:cubicBezTo>
                  <a:cubicBezTo>
                    <a:pt x="1039" y="20"/>
                    <a:pt x="938" y="0"/>
                    <a:pt x="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4283675" y="939275"/>
              <a:ext cx="878125" cy="565275"/>
            </a:xfrm>
            <a:custGeom>
              <a:avLst/>
              <a:gdLst/>
              <a:ahLst/>
              <a:cxnLst/>
              <a:rect l="l" t="t" r="r" b="b"/>
              <a:pathLst>
                <a:path w="35125" h="22611" extrusionOk="0">
                  <a:moveTo>
                    <a:pt x="867" y="17174"/>
                  </a:moveTo>
                  <a:cubicBezTo>
                    <a:pt x="867" y="17174"/>
                    <a:pt x="867" y="17174"/>
                    <a:pt x="867" y="17174"/>
                  </a:cubicBezTo>
                  <a:cubicBezTo>
                    <a:pt x="867" y="17174"/>
                    <a:pt x="867" y="17174"/>
                    <a:pt x="867" y="17174"/>
                  </a:cubicBezTo>
                  <a:lnTo>
                    <a:pt x="867" y="17174"/>
                  </a:lnTo>
                  <a:cubicBezTo>
                    <a:pt x="867" y="17174"/>
                    <a:pt x="867" y="17174"/>
                    <a:pt x="867" y="17174"/>
                  </a:cubicBezTo>
                  <a:close/>
                  <a:moveTo>
                    <a:pt x="18899" y="0"/>
                  </a:moveTo>
                  <a:cubicBezTo>
                    <a:pt x="16450" y="0"/>
                    <a:pt x="13586" y="492"/>
                    <a:pt x="10428" y="1816"/>
                  </a:cubicBezTo>
                  <a:cubicBezTo>
                    <a:pt x="1996" y="5348"/>
                    <a:pt x="3303" y="16645"/>
                    <a:pt x="3303" y="16645"/>
                  </a:cubicBezTo>
                  <a:cubicBezTo>
                    <a:pt x="3303" y="16645"/>
                    <a:pt x="2021" y="17266"/>
                    <a:pt x="1259" y="17266"/>
                  </a:cubicBezTo>
                  <a:cubicBezTo>
                    <a:pt x="1100" y="17266"/>
                    <a:pt x="964" y="17239"/>
                    <a:pt x="867" y="17174"/>
                  </a:cubicBezTo>
                  <a:lnTo>
                    <a:pt x="867" y="17174"/>
                  </a:lnTo>
                  <a:cubicBezTo>
                    <a:pt x="867" y="17176"/>
                    <a:pt x="880" y="17890"/>
                    <a:pt x="1565" y="18131"/>
                  </a:cubicBezTo>
                  <a:cubicBezTo>
                    <a:pt x="1535" y="18132"/>
                    <a:pt x="1506" y="18133"/>
                    <a:pt x="1477" y="18133"/>
                  </a:cubicBezTo>
                  <a:cubicBezTo>
                    <a:pt x="385" y="18133"/>
                    <a:pt x="1" y="17456"/>
                    <a:pt x="0" y="17455"/>
                  </a:cubicBezTo>
                  <a:lnTo>
                    <a:pt x="0" y="17455"/>
                  </a:lnTo>
                  <a:cubicBezTo>
                    <a:pt x="147" y="18742"/>
                    <a:pt x="1680" y="20013"/>
                    <a:pt x="3713" y="20013"/>
                  </a:cubicBezTo>
                  <a:cubicBezTo>
                    <a:pt x="3813" y="20013"/>
                    <a:pt x="3915" y="20010"/>
                    <a:pt x="4017" y="20004"/>
                  </a:cubicBezTo>
                  <a:cubicBezTo>
                    <a:pt x="8727" y="19712"/>
                    <a:pt x="10930" y="17726"/>
                    <a:pt x="14599" y="13439"/>
                  </a:cubicBezTo>
                  <a:cubicBezTo>
                    <a:pt x="17406" y="10158"/>
                    <a:pt x="21975" y="9773"/>
                    <a:pt x="23966" y="9773"/>
                  </a:cubicBezTo>
                  <a:cubicBezTo>
                    <a:pt x="24577" y="9773"/>
                    <a:pt x="24945" y="9809"/>
                    <a:pt x="24945" y="9809"/>
                  </a:cubicBezTo>
                  <a:cubicBezTo>
                    <a:pt x="24945" y="9809"/>
                    <a:pt x="30567" y="12589"/>
                    <a:pt x="32710" y="17918"/>
                  </a:cubicBezTo>
                  <a:cubicBezTo>
                    <a:pt x="32710" y="17918"/>
                    <a:pt x="30027" y="19463"/>
                    <a:pt x="31687" y="22610"/>
                  </a:cubicBezTo>
                  <a:cubicBezTo>
                    <a:pt x="31687" y="22610"/>
                    <a:pt x="31592" y="19328"/>
                    <a:pt x="33130" y="17919"/>
                  </a:cubicBezTo>
                  <a:lnTo>
                    <a:pt x="34176" y="18068"/>
                  </a:lnTo>
                  <a:cubicBezTo>
                    <a:pt x="34176" y="18068"/>
                    <a:pt x="35124" y="5173"/>
                    <a:pt x="27682" y="3669"/>
                  </a:cubicBezTo>
                  <a:cubicBezTo>
                    <a:pt x="27950" y="2595"/>
                    <a:pt x="24523" y="0"/>
                    <a:pt x="18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392550" y="1985350"/>
              <a:ext cx="153650" cy="709250"/>
            </a:xfrm>
            <a:custGeom>
              <a:avLst/>
              <a:gdLst/>
              <a:ahLst/>
              <a:cxnLst/>
              <a:rect l="l" t="t" r="r" b="b"/>
              <a:pathLst>
                <a:path w="6146" h="28370" extrusionOk="0">
                  <a:moveTo>
                    <a:pt x="4714" y="0"/>
                  </a:moveTo>
                  <a:cubicBezTo>
                    <a:pt x="1682" y="4865"/>
                    <a:pt x="693" y="13831"/>
                    <a:pt x="279" y="17610"/>
                  </a:cubicBezTo>
                  <a:cubicBezTo>
                    <a:pt x="25" y="19938"/>
                    <a:pt x="1" y="24092"/>
                    <a:pt x="17" y="26861"/>
                  </a:cubicBezTo>
                  <a:cubicBezTo>
                    <a:pt x="1025" y="27425"/>
                    <a:pt x="2066" y="27929"/>
                    <a:pt x="3133" y="28370"/>
                  </a:cubicBezTo>
                  <a:cubicBezTo>
                    <a:pt x="3237" y="25220"/>
                    <a:pt x="3441" y="19921"/>
                    <a:pt x="3697" y="18130"/>
                  </a:cubicBezTo>
                  <a:cubicBezTo>
                    <a:pt x="4070" y="15522"/>
                    <a:pt x="6146" y="9943"/>
                    <a:pt x="6146" y="9943"/>
                  </a:cubicBezTo>
                  <a:lnTo>
                    <a:pt x="4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4972200" y="1985375"/>
              <a:ext cx="153625" cy="706250"/>
            </a:xfrm>
            <a:custGeom>
              <a:avLst/>
              <a:gdLst/>
              <a:ahLst/>
              <a:cxnLst/>
              <a:rect l="l" t="t" r="r" b="b"/>
              <a:pathLst>
                <a:path w="6145" h="28250" extrusionOk="0">
                  <a:moveTo>
                    <a:pt x="1431" y="1"/>
                  </a:moveTo>
                  <a:lnTo>
                    <a:pt x="1" y="9942"/>
                  </a:lnTo>
                  <a:cubicBezTo>
                    <a:pt x="1" y="9942"/>
                    <a:pt x="2076" y="15521"/>
                    <a:pt x="2448" y="18130"/>
                  </a:cubicBezTo>
                  <a:cubicBezTo>
                    <a:pt x="2701" y="19897"/>
                    <a:pt x="2905" y="25087"/>
                    <a:pt x="3009" y="28249"/>
                  </a:cubicBezTo>
                  <a:cubicBezTo>
                    <a:pt x="4078" y="27791"/>
                    <a:pt x="5121" y="27271"/>
                    <a:pt x="6129" y="26691"/>
                  </a:cubicBezTo>
                  <a:cubicBezTo>
                    <a:pt x="6144" y="23923"/>
                    <a:pt x="6115" y="19890"/>
                    <a:pt x="5866" y="17609"/>
                  </a:cubicBezTo>
                  <a:cubicBezTo>
                    <a:pt x="5453" y="13830"/>
                    <a:pt x="4463" y="4864"/>
                    <a:pt x="1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38"/>
          <p:cNvGrpSpPr/>
          <p:nvPr/>
        </p:nvGrpSpPr>
        <p:grpSpPr>
          <a:xfrm>
            <a:off x="5689026" y="1201857"/>
            <a:ext cx="1278482" cy="1543294"/>
            <a:chOff x="2118225" y="950725"/>
            <a:chExt cx="1489725" cy="1798292"/>
          </a:xfrm>
        </p:grpSpPr>
        <p:sp>
          <p:nvSpPr>
            <p:cNvPr id="576" name="Google Shape;576;p38"/>
            <p:cNvSpPr/>
            <p:nvPr/>
          </p:nvSpPr>
          <p:spPr>
            <a:xfrm>
              <a:off x="2118225" y="1259250"/>
              <a:ext cx="1489725" cy="1489700"/>
            </a:xfrm>
            <a:custGeom>
              <a:avLst/>
              <a:gdLst/>
              <a:ahLst/>
              <a:cxnLst/>
              <a:rect l="l" t="t" r="r" b="b"/>
              <a:pathLst>
                <a:path w="59589" h="59588" extrusionOk="0">
                  <a:moveTo>
                    <a:pt x="29794" y="0"/>
                  </a:moveTo>
                  <a:cubicBezTo>
                    <a:pt x="21893" y="0"/>
                    <a:pt x="14315" y="3140"/>
                    <a:pt x="8728" y="8727"/>
                  </a:cubicBezTo>
                  <a:cubicBezTo>
                    <a:pt x="3139" y="14314"/>
                    <a:pt x="1" y="21893"/>
                    <a:pt x="1" y="29794"/>
                  </a:cubicBezTo>
                  <a:cubicBezTo>
                    <a:pt x="1" y="37697"/>
                    <a:pt x="3139" y="45275"/>
                    <a:pt x="8728" y="50862"/>
                  </a:cubicBezTo>
                  <a:cubicBezTo>
                    <a:pt x="14315" y="56449"/>
                    <a:pt x="21893" y="59588"/>
                    <a:pt x="29794" y="59588"/>
                  </a:cubicBezTo>
                  <a:cubicBezTo>
                    <a:pt x="37696" y="59588"/>
                    <a:pt x="45274" y="56449"/>
                    <a:pt x="50861" y="50862"/>
                  </a:cubicBezTo>
                  <a:cubicBezTo>
                    <a:pt x="56450" y="45275"/>
                    <a:pt x="59588" y="37697"/>
                    <a:pt x="59588" y="29794"/>
                  </a:cubicBezTo>
                  <a:cubicBezTo>
                    <a:pt x="59588" y="21893"/>
                    <a:pt x="56450" y="14314"/>
                    <a:pt x="50861" y="8727"/>
                  </a:cubicBezTo>
                  <a:cubicBezTo>
                    <a:pt x="45274" y="3140"/>
                    <a:pt x="37696" y="0"/>
                    <a:pt x="29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2818275" y="1804725"/>
              <a:ext cx="90200" cy="197925"/>
            </a:xfrm>
            <a:custGeom>
              <a:avLst/>
              <a:gdLst/>
              <a:ahLst/>
              <a:cxnLst/>
              <a:rect l="l" t="t" r="r" b="b"/>
              <a:pathLst>
                <a:path w="3608" h="7917" extrusionOk="0">
                  <a:moveTo>
                    <a:pt x="1" y="1"/>
                  </a:moveTo>
                  <a:lnTo>
                    <a:pt x="1" y="7916"/>
                  </a:lnTo>
                  <a:lnTo>
                    <a:pt x="3608" y="7916"/>
                  </a:lnTo>
                  <a:lnTo>
                    <a:pt x="3608"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2430500" y="991675"/>
              <a:ext cx="865775" cy="835500"/>
            </a:xfrm>
            <a:custGeom>
              <a:avLst/>
              <a:gdLst/>
              <a:ahLst/>
              <a:cxnLst/>
              <a:rect l="l" t="t" r="r" b="b"/>
              <a:pathLst>
                <a:path w="34631" h="33420" extrusionOk="0">
                  <a:moveTo>
                    <a:pt x="17315" y="1"/>
                  </a:moveTo>
                  <a:cubicBezTo>
                    <a:pt x="9697" y="1"/>
                    <a:pt x="3487" y="3987"/>
                    <a:pt x="3192" y="15822"/>
                  </a:cubicBezTo>
                  <a:cubicBezTo>
                    <a:pt x="3126" y="15817"/>
                    <a:pt x="3060" y="15814"/>
                    <a:pt x="2994" y="15814"/>
                  </a:cubicBezTo>
                  <a:cubicBezTo>
                    <a:pt x="2875" y="15814"/>
                    <a:pt x="2756" y="15823"/>
                    <a:pt x="2639" y="15840"/>
                  </a:cubicBezTo>
                  <a:cubicBezTo>
                    <a:pt x="1048" y="16080"/>
                    <a:pt x="1" y="17863"/>
                    <a:pt x="298" y="19820"/>
                  </a:cubicBezTo>
                  <a:cubicBezTo>
                    <a:pt x="572" y="21629"/>
                    <a:pt x="1899" y="22954"/>
                    <a:pt x="3354" y="22954"/>
                  </a:cubicBezTo>
                  <a:cubicBezTo>
                    <a:pt x="3474" y="22954"/>
                    <a:pt x="3594" y="22945"/>
                    <a:pt x="3715" y="22927"/>
                  </a:cubicBezTo>
                  <a:cubicBezTo>
                    <a:pt x="3757" y="22921"/>
                    <a:pt x="3798" y="22909"/>
                    <a:pt x="3840" y="22900"/>
                  </a:cubicBezTo>
                  <a:cubicBezTo>
                    <a:pt x="5656" y="30488"/>
                    <a:pt x="11001" y="33419"/>
                    <a:pt x="17315" y="33419"/>
                  </a:cubicBezTo>
                  <a:cubicBezTo>
                    <a:pt x="23630" y="33419"/>
                    <a:pt x="28977" y="30488"/>
                    <a:pt x="30792" y="22900"/>
                  </a:cubicBezTo>
                  <a:cubicBezTo>
                    <a:pt x="30833" y="22909"/>
                    <a:pt x="30874" y="22921"/>
                    <a:pt x="30916" y="22927"/>
                  </a:cubicBezTo>
                  <a:cubicBezTo>
                    <a:pt x="31037" y="22945"/>
                    <a:pt x="31157" y="22954"/>
                    <a:pt x="31277" y="22954"/>
                  </a:cubicBezTo>
                  <a:cubicBezTo>
                    <a:pt x="32732" y="22954"/>
                    <a:pt x="34059" y="21629"/>
                    <a:pt x="34334" y="19820"/>
                  </a:cubicBezTo>
                  <a:cubicBezTo>
                    <a:pt x="34630" y="17863"/>
                    <a:pt x="33583" y="16080"/>
                    <a:pt x="31992" y="15840"/>
                  </a:cubicBezTo>
                  <a:cubicBezTo>
                    <a:pt x="31875" y="15823"/>
                    <a:pt x="31756" y="15814"/>
                    <a:pt x="31637" y="15814"/>
                  </a:cubicBezTo>
                  <a:cubicBezTo>
                    <a:pt x="31572" y="15814"/>
                    <a:pt x="31506" y="15817"/>
                    <a:pt x="31441" y="15822"/>
                  </a:cubicBezTo>
                  <a:cubicBezTo>
                    <a:pt x="31143" y="4097"/>
                    <a:pt x="24934" y="1"/>
                    <a:pt x="1731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631887" y="1916367"/>
              <a:ext cx="462975" cy="832650"/>
            </a:xfrm>
            <a:custGeom>
              <a:avLst/>
              <a:gdLst/>
              <a:ahLst/>
              <a:cxnLst/>
              <a:rect l="l" t="t" r="r" b="b"/>
              <a:pathLst>
                <a:path w="18519" h="33213" extrusionOk="0">
                  <a:moveTo>
                    <a:pt x="9259" y="1"/>
                  </a:moveTo>
                  <a:cubicBezTo>
                    <a:pt x="4147" y="1"/>
                    <a:pt x="0" y="1246"/>
                    <a:pt x="0" y="2782"/>
                  </a:cubicBezTo>
                  <a:lnTo>
                    <a:pt x="0" y="31743"/>
                  </a:lnTo>
                  <a:cubicBezTo>
                    <a:pt x="2981" y="32716"/>
                    <a:pt x="6098" y="33212"/>
                    <a:pt x="9233" y="33212"/>
                  </a:cubicBezTo>
                  <a:cubicBezTo>
                    <a:pt x="9238" y="33212"/>
                    <a:pt x="9243" y="33212"/>
                    <a:pt x="9247" y="33212"/>
                  </a:cubicBezTo>
                  <a:cubicBezTo>
                    <a:pt x="9252" y="33212"/>
                    <a:pt x="9257" y="33212"/>
                    <a:pt x="9262" y="33212"/>
                  </a:cubicBezTo>
                  <a:cubicBezTo>
                    <a:pt x="12406" y="33212"/>
                    <a:pt x="15531" y="32713"/>
                    <a:pt x="18518" y="31735"/>
                  </a:cubicBezTo>
                  <a:lnTo>
                    <a:pt x="18518" y="2782"/>
                  </a:lnTo>
                  <a:cubicBezTo>
                    <a:pt x="18518" y="1246"/>
                    <a:pt x="14373" y="1"/>
                    <a:pt x="9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462750" y="1986475"/>
              <a:ext cx="169175" cy="690375"/>
            </a:xfrm>
            <a:custGeom>
              <a:avLst/>
              <a:gdLst/>
              <a:ahLst/>
              <a:cxnLst/>
              <a:rect l="l" t="t" r="r" b="b"/>
              <a:pathLst>
                <a:path w="6767" h="27615" extrusionOk="0">
                  <a:moveTo>
                    <a:pt x="6766" y="1"/>
                  </a:moveTo>
                  <a:cubicBezTo>
                    <a:pt x="3728" y="4873"/>
                    <a:pt x="1107" y="13216"/>
                    <a:pt x="673" y="16998"/>
                  </a:cubicBezTo>
                  <a:cubicBezTo>
                    <a:pt x="373" y="19606"/>
                    <a:pt x="145" y="23167"/>
                    <a:pt x="0" y="25828"/>
                  </a:cubicBezTo>
                  <a:cubicBezTo>
                    <a:pt x="1033" y="26488"/>
                    <a:pt x="2106" y="27085"/>
                    <a:pt x="3212" y="27614"/>
                  </a:cubicBezTo>
                  <a:cubicBezTo>
                    <a:pt x="3341" y="25203"/>
                    <a:pt x="3636" y="20120"/>
                    <a:pt x="3917" y="18157"/>
                  </a:cubicBezTo>
                  <a:cubicBezTo>
                    <a:pt x="4290" y="15544"/>
                    <a:pt x="6766" y="11276"/>
                    <a:pt x="6766" y="11276"/>
                  </a:cubicBezTo>
                  <a:lnTo>
                    <a:pt x="6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094850" y="1986475"/>
              <a:ext cx="169175" cy="690100"/>
            </a:xfrm>
            <a:custGeom>
              <a:avLst/>
              <a:gdLst/>
              <a:ahLst/>
              <a:cxnLst/>
              <a:rect l="l" t="t" r="r" b="b"/>
              <a:pathLst>
                <a:path w="6767" h="27604" extrusionOk="0">
                  <a:moveTo>
                    <a:pt x="0" y="1"/>
                  </a:moveTo>
                  <a:lnTo>
                    <a:pt x="0" y="11276"/>
                  </a:lnTo>
                  <a:cubicBezTo>
                    <a:pt x="0" y="11276"/>
                    <a:pt x="2478" y="15544"/>
                    <a:pt x="2851" y="18157"/>
                  </a:cubicBezTo>
                  <a:cubicBezTo>
                    <a:pt x="3133" y="20117"/>
                    <a:pt x="3426" y="25187"/>
                    <a:pt x="3556" y="27604"/>
                  </a:cubicBezTo>
                  <a:cubicBezTo>
                    <a:pt x="4661" y="27073"/>
                    <a:pt x="5734" y="26475"/>
                    <a:pt x="6767" y="25813"/>
                  </a:cubicBezTo>
                  <a:cubicBezTo>
                    <a:pt x="6622" y="23153"/>
                    <a:pt x="6393" y="19601"/>
                    <a:pt x="6096" y="16998"/>
                  </a:cubicBezTo>
                  <a:cubicBezTo>
                    <a:pt x="5660" y="13216"/>
                    <a:pt x="3039" y="487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787512" y="1916342"/>
              <a:ext cx="151725" cy="182986"/>
            </a:xfrm>
            <a:custGeom>
              <a:avLst/>
              <a:gdLst/>
              <a:ahLst/>
              <a:cxnLst/>
              <a:rect l="l" t="t" r="r" b="b"/>
              <a:pathLst>
                <a:path w="6069" h="7299" extrusionOk="0">
                  <a:moveTo>
                    <a:pt x="3034" y="1"/>
                  </a:moveTo>
                  <a:cubicBezTo>
                    <a:pt x="2021" y="1"/>
                    <a:pt x="1009" y="52"/>
                    <a:pt x="0" y="156"/>
                  </a:cubicBezTo>
                  <a:lnTo>
                    <a:pt x="0" y="157"/>
                  </a:lnTo>
                  <a:lnTo>
                    <a:pt x="3024" y="7299"/>
                  </a:lnTo>
                  <a:lnTo>
                    <a:pt x="6068" y="156"/>
                  </a:lnTo>
                  <a:cubicBezTo>
                    <a:pt x="5059" y="52"/>
                    <a:pt x="4046" y="1"/>
                    <a:pt x="303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2498800" y="1219875"/>
              <a:ext cx="64600" cy="209525"/>
            </a:xfrm>
            <a:custGeom>
              <a:avLst/>
              <a:gdLst/>
              <a:ahLst/>
              <a:cxnLst/>
              <a:rect l="l" t="t" r="r" b="b"/>
              <a:pathLst>
                <a:path w="2584" h="8381" extrusionOk="0">
                  <a:moveTo>
                    <a:pt x="2368" y="0"/>
                  </a:moveTo>
                  <a:cubicBezTo>
                    <a:pt x="1332" y="221"/>
                    <a:pt x="590" y="433"/>
                    <a:pt x="100" y="588"/>
                  </a:cubicBezTo>
                  <a:cubicBezTo>
                    <a:pt x="0" y="2042"/>
                    <a:pt x="71" y="4012"/>
                    <a:pt x="460" y="6694"/>
                  </a:cubicBezTo>
                  <a:lnTo>
                    <a:pt x="712" y="8381"/>
                  </a:lnTo>
                  <a:lnTo>
                    <a:pt x="1523" y="7800"/>
                  </a:lnTo>
                  <a:cubicBezTo>
                    <a:pt x="1523" y="7800"/>
                    <a:pt x="2584" y="3615"/>
                    <a:pt x="2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3163400" y="1219950"/>
              <a:ext cx="64625" cy="209450"/>
            </a:xfrm>
            <a:custGeom>
              <a:avLst/>
              <a:gdLst/>
              <a:ahLst/>
              <a:cxnLst/>
              <a:rect l="l" t="t" r="r" b="b"/>
              <a:pathLst>
                <a:path w="2585" h="8378" extrusionOk="0">
                  <a:moveTo>
                    <a:pt x="215" y="0"/>
                  </a:moveTo>
                  <a:cubicBezTo>
                    <a:pt x="1" y="3613"/>
                    <a:pt x="1062" y="7797"/>
                    <a:pt x="1062" y="7797"/>
                  </a:cubicBezTo>
                  <a:lnTo>
                    <a:pt x="1872" y="8378"/>
                  </a:lnTo>
                  <a:lnTo>
                    <a:pt x="2125" y="6691"/>
                  </a:lnTo>
                  <a:cubicBezTo>
                    <a:pt x="2512" y="4011"/>
                    <a:pt x="2584" y="2043"/>
                    <a:pt x="2484" y="588"/>
                  </a:cubicBezTo>
                  <a:cubicBezTo>
                    <a:pt x="1996" y="434"/>
                    <a:pt x="1255" y="221"/>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2466825" y="1193650"/>
              <a:ext cx="792850" cy="76000"/>
            </a:xfrm>
            <a:custGeom>
              <a:avLst/>
              <a:gdLst/>
              <a:ahLst/>
              <a:cxnLst/>
              <a:rect l="l" t="t" r="r" b="b"/>
              <a:pathLst>
                <a:path w="31714" h="3040" extrusionOk="0">
                  <a:moveTo>
                    <a:pt x="15850" y="0"/>
                  </a:moveTo>
                  <a:cubicBezTo>
                    <a:pt x="5353" y="2"/>
                    <a:pt x="1234" y="1702"/>
                    <a:pt x="682" y="1867"/>
                  </a:cubicBezTo>
                  <a:cubicBezTo>
                    <a:pt x="0" y="2073"/>
                    <a:pt x="172" y="3039"/>
                    <a:pt x="700" y="3039"/>
                  </a:cubicBezTo>
                  <a:cubicBezTo>
                    <a:pt x="769" y="3039"/>
                    <a:pt x="844" y="3023"/>
                    <a:pt x="924" y="2986"/>
                  </a:cubicBezTo>
                  <a:cubicBezTo>
                    <a:pt x="2286" y="2355"/>
                    <a:pt x="6174" y="1058"/>
                    <a:pt x="15856" y="1058"/>
                  </a:cubicBezTo>
                  <a:cubicBezTo>
                    <a:pt x="25539" y="1058"/>
                    <a:pt x="29428" y="2357"/>
                    <a:pt x="30790" y="2986"/>
                  </a:cubicBezTo>
                  <a:cubicBezTo>
                    <a:pt x="30870" y="3023"/>
                    <a:pt x="30945" y="3039"/>
                    <a:pt x="31014" y="3039"/>
                  </a:cubicBezTo>
                  <a:cubicBezTo>
                    <a:pt x="31542" y="3039"/>
                    <a:pt x="31714" y="2073"/>
                    <a:pt x="31031" y="1867"/>
                  </a:cubicBezTo>
                  <a:cubicBezTo>
                    <a:pt x="30480" y="1702"/>
                    <a:pt x="26361" y="2"/>
                    <a:pt x="15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2470900" y="950725"/>
              <a:ext cx="784700" cy="289625"/>
            </a:xfrm>
            <a:custGeom>
              <a:avLst/>
              <a:gdLst/>
              <a:ahLst/>
              <a:cxnLst/>
              <a:rect l="l" t="t" r="r" b="b"/>
              <a:pathLst>
                <a:path w="31388" h="11585" extrusionOk="0">
                  <a:moveTo>
                    <a:pt x="15687" y="0"/>
                  </a:moveTo>
                  <a:cubicBezTo>
                    <a:pt x="8623" y="2"/>
                    <a:pt x="3299" y="1353"/>
                    <a:pt x="1162" y="5562"/>
                  </a:cubicBezTo>
                  <a:cubicBezTo>
                    <a:pt x="1" y="7846"/>
                    <a:pt x="521" y="11584"/>
                    <a:pt x="521" y="11584"/>
                  </a:cubicBezTo>
                  <a:cubicBezTo>
                    <a:pt x="1071" y="11419"/>
                    <a:pt x="5192" y="9719"/>
                    <a:pt x="15695" y="9717"/>
                  </a:cubicBezTo>
                  <a:cubicBezTo>
                    <a:pt x="26197" y="9717"/>
                    <a:pt x="30317" y="11419"/>
                    <a:pt x="30868" y="11584"/>
                  </a:cubicBezTo>
                  <a:lnTo>
                    <a:pt x="30868" y="11584"/>
                  </a:lnTo>
                  <a:cubicBezTo>
                    <a:pt x="30868" y="11584"/>
                    <a:pt x="31388" y="7846"/>
                    <a:pt x="30225" y="5562"/>
                  </a:cubicBezTo>
                  <a:cubicBezTo>
                    <a:pt x="28088" y="1353"/>
                    <a:pt x="22764" y="2"/>
                    <a:pt x="15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3060350" y="1387200"/>
              <a:ext cx="156175" cy="325375"/>
            </a:xfrm>
            <a:custGeom>
              <a:avLst/>
              <a:gdLst/>
              <a:ahLst/>
              <a:cxnLst/>
              <a:rect l="l" t="t" r="r" b="b"/>
              <a:pathLst>
                <a:path w="6247" h="13015" extrusionOk="0">
                  <a:moveTo>
                    <a:pt x="6247" y="1"/>
                  </a:moveTo>
                  <a:lnTo>
                    <a:pt x="6247" y="1"/>
                  </a:lnTo>
                  <a:cubicBezTo>
                    <a:pt x="4510" y="9379"/>
                    <a:pt x="0" y="12391"/>
                    <a:pt x="0" y="12391"/>
                  </a:cubicBezTo>
                  <a:lnTo>
                    <a:pt x="283" y="13015"/>
                  </a:lnTo>
                  <a:cubicBezTo>
                    <a:pt x="5764" y="8955"/>
                    <a:pt x="6247" y="2"/>
                    <a:pt x="6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3087375" y="1564150"/>
              <a:ext cx="112950" cy="205575"/>
            </a:xfrm>
            <a:custGeom>
              <a:avLst/>
              <a:gdLst/>
              <a:ahLst/>
              <a:cxnLst/>
              <a:rect l="l" t="t" r="r" b="b"/>
              <a:pathLst>
                <a:path w="4518" h="8223" extrusionOk="0">
                  <a:moveTo>
                    <a:pt x="4517" y="1"/>
                  </a:moveTo>
                  <a:cubicBezTo>
                    <a:pt x="3138" y="5642"/>
                    <a:pt x="0" y="7700"/>
                    <a:pt x="0" y="7700"/>
                  </a:cubicBezTo>
                  <a:lnTo>
                    <a:pt x="236" y="8223"/>
                  </a:lnTo>
                  <a:cubicBezTo>
                    <a:pt x="3762" y="5840"/>
                    <a:pt x="4517" y="2"/>
                    <a:pt x="4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2631600" y="1692150"/>
              <a:ext cx="463275" cy="150625"/>
            </a:xfrm>
            <a:custGeom>
              <a:avLst/>
              <a:gdLst/>
              <a:ahLst/>
              <a:cxnLst/>
              <a:rect l="l" t="t" r="r" b="b"/>
              <a:pathLst>
                <a:path w="18531" h="6025" extrusionOk="0">
                  <a:moveTo>
                    <a:pt x="1468" y="1"/>
                  </a:moveTo>
                  <a:lnTo>
                    <a:pt x="0" y="3245"/>
                  </a:lnTo>
                  <a:cubicBezTo>
                    <a:pt x="519" y="3926"/>
                    <a:pt x="2508" y="6023"/>
                    <a:pt x="9259" y="6025"/>
                  </a:cubicBezTo>
                  <a:lnTo>
                    <a:pt x="9271" y="6025"/>
                  </a:lnTo>
                  <a:cubicBezTo>
                    <a:pt x="16023" y="6023"/>
                    <a:pt x="18013" y="3926"/>
                    <a:pt x="18530" y="3245"/>
                  </a:cubicBezTo>
                  <a:lnTo>
                    <a:pt x="17064" y="1"/>
                  </a:lnTo>
                  <a:cubicBezTo>
                    <a:pt x="17064" y="1"/>
                    <a:pt x="14594" y="2779"/>
                    <a:pt x="9265" y="2781"/>
                  </a:cubicBezTo>
                  <a:cubicBezTo>
                    <a:pt x="3937" y="2779"/>
                    <a:pt x="1468" y="1"/>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2509975" y="1387200"/>
              <a:ext cx="156150" cy="325375"/>
            </a:xfrm>
            <a:custGeom>
              <a:avLst/>
              <a:gdLst/>
              <a:ahLst/>
              <a:cxnLst/>
              <a:rect l="l" t="t" r="r" b="b"/>
              <a:pathLst>
                <a:path w="6246" h="13015" extrusionOk="0">
                  <a:moveTo>
                    <a:pt x="1" y="1"/>
                  </a:moveTo>
                  <a:lnTo>
                    <a:pt x="1" y="1"/>
                  </a:lnTo>
                  <a:cubicBezTo>
                    <a:pt x="1" y="2"/>
                    <a:pt x="483" y="8955"/>
                    <a:pt x="5963" y="13015"/>
                  </a:cubicBezTo>
                  <a:lnTo>
                    <a:pt x="6245" y="12391"/>
                  </a:lnTo>
                  <a:cubicBezTo>
                    <a:pt x="6245" y="12391"/>
                    <a:pt x="1738" y="9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2526200" y="1564150"/>
              <a:ext cx="112950" cy="205575"/>
            </a:xfrm>
            <a:custGeom>
              <a:avLst/>
              <a:gdLst/>
              <a:ahLst/>
              <a:cxnLst/>
              <a:rect l="l" t="t" r="r" b="b"/>
              <a:pathLst>
                <a:path w="4518" h="8223" extrusionOk="0">
                  <a:moveTo>
                    <a:pt x="0" y="1"/>
                  </a:moveTo>
                  <a:cubicBezTo>
                    <a:pt x="0" y="1"/>
                    <a:pt x="753" y="5840"/>
                    <a:pt x="4281" y="8223"/>
                  </a:cubicBezTo>
                  <a:lnTo>
                    <a:pt x="4517" y="7700"/>
                  </a:lnTo>
                  <a:cubicBezTo>
                    <a:pt x="4517" y="7700"/>
                    <a:pt x="1377" y="56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2808875" y="1973100"/>
              <a:ext cx="108800" cy="128025"/>
            </a:xfrm>
            <a:custGeom>
              <a:avLst/>
              <a:gdLst/>
              <a:ahLst/>
              <a:cxnLst/>
              <a:rect l="l" t="t" r="r" b="b"/>
              <a:pathLst>
                <a:path w="4352" h="5121" extrusionOk="0">
                  <a:moveTo>
                    <a:pt x="1" y="0"/>
                  </a:moveTo>
                  <a:lnTo>
                    <a:pt x="2168" y="5121"/>
                  </a:lnTo>
                  <a:lnTo>
                    <a:pt x="4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Mercury was named after the Roman messenger god</a:t>
            </a:r>
            <a:endParaRPr/>
          </a:p>
          <a:p>
            <a:pPr marL="0" lvl="0" indent="0" algn="l" rtl="0">
              <a:spcBef>
                <a:spcPts val="1600"/>
              </a:spcBef>
              <a:spcAft>
                <a:spcPts val="1600"/>
              </a:spcAft>
              <a:buNone/>
            </a:pPr>
            <a:endParaRPr/>
          </a:p>
        </p:txBody>
      </p:sp>
      <p:sp>
        <p:nvSpPr>
          <p:cNvPr id="598" name="Google Shape;598;p3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Summary</a:t>
            </a:r>
            <a:r>
              <a:rPr lang="en">
                <a:solidFill>
                  <a:schemeClr val="dk1"/>
                </a:solidFill>
              </a:rPr>
              <a:t>.</a:t>
            </a:r>
            <a:endParaRPr>
              <a:solidFill>
                <a:schemeClr val="dk1"/>
              </a:solidFill>
            </a:endParaRPr>
          </a:p>
        </p:txBody>
      </p:sp>
      <p:pic>
        <p:nvPicPr>
          <p:cNvPr id="599" name="Google Shape;599;p39"/>
          <p:cNvPicPr preferRelativeResize="0"/>
          <p:nvPr/>
        </p:nvPicPr>
        <p:blipFill rotWithShape="1">
          <a:blip r:embed="rId3">
            <a:alphaModFix/>
          </a:blip>
          <a:srcRect l="31855" r="22342"/>
          <a:stretch/>
        </p:blipFill>
        <p:spPr>
          <a:xfrm>
            <a:off x="5610225" y="0"/>
            <a:ext cx="3533770" cy="5143499"/>
          </a:xfrm>
          <a:prstGeom prst="rect">
            <a:avLst/>
          </a:prstGeom>
          <a:noFill/>
          <a:ln>
            <a:noFill/>
          </a:ln>
        </p:spPr>
      </p:pic>
      <p:sp>
        <p:nvSpPr>
          <p:cNvPr id="600" name="Google Shape;600;p39"/>
          <p:cNvSpPr/>
          <p:nvPr/>
        </p:nvSpPr>
        <p:spPr>
          <a:xfrm>
            <a:off x="6210575" y="1601125"/>
            <a:ext cx="1219200" cy="1219200"/>
          </a:xfrm>
          <a:prstGeom prst="donut">
            <a:avLst>
              <a:gd name="adj" fmla="val 44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r>
              <a:rPr lang="en">
                <a:solidFill>
                  <a:schemeClr val="dk1"/>
                </a:solidFill>
              </a:rPr>
              <a:t>.</a:t>
            </a:r>
            <a:endParaRPr>
              <a:solidFill>
                <a:schemeClr val="dk1"/>
              </a:solidFill>
            </a:endParaRPr>
          </a:p>
        </p:txBody>
      </p:sp>
      <p:graphicFrame>
        <p:nvGraphicFramePr>
          <p:cNvPr id="606" name="Google Shape;606;p40"/>
          <p:cNvGraphicFramePr/>
          <p:nvPr/>
        </p:nvGraphicFramePr>
        <p:xfrm>
          <a:off x="2238800" y="1762125"/>
          <a:ext cx="5362000" cy="2263100"/>
        </p:xfrm>
        <a:graphic>
          <a:graphicData uri="http://schemas.openxmlformats.org/drawingml/2006/table">
            <a:tbl>
              <a:tblPr>
                <a:noFill/>
                <a:tableStyleId>{78A9F83D-88C9-43D4-8E35-EB707D07C56F}</a:tableStyleId>
              </a:tblPr>
              <a:tblGrid>
                <a:gridCol w="1340500">
                  <a:extLst>
                    <a:ext uri="{9D8B030D-6E8A-4147-A177-3AD203B41FA5}">
                      <a16:colId xmlns:a16="http://schemas.microsoft.com/office/drawing/2014/main" val="20000"/>
                    </a:ext>
                  </a:extLst>
                </a:gridCol>
                <a:gridCol w="1340500">
                  <a:extLst>
                    <a:ext uri="{9D8B030D-6E8A-4147-A177-3AD203B41FA5}">
                      <a16:colId xmlns:a16="http://schemas.microsoft.com/office/drawing/2014/main" val="20001"/>
                    </a:ext>
                  </a:extLst>
                </a:gridCol>
                <a:gridCol w="1340500">
                  <a:extLst>
                    <a:ext uri="{9D8B030D-6E8A-4147-A177-3AD203B41FA5}">
                      <a16:colId xmlns:a16="http://schemas.microsoft.com/office/drawing/2014/main" val="20002"/>
                    </a:ext>
                  </a:extLst>
                </a:gridCol>
                <a:gridCol w="1340500">
                  <a:extLst>
                    <a:ext uri="{9D8B030D-6E8A-4147-A177-3AD203B41FA5}">
                      <a16:colId xmlns:a16="http://schemas.microsoft.com/office/drawing/2014/main" val="20003"/>
                    </a:ext>
                  </a:extLst>
                </a:gridCol>
              </a:tblGrid>
              <a:tr h="565775">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Jupiter</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Mars</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Venus</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Saturn</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65775">
                <a:tc>
                  <a:txBody>
                    <a:bodyPr/>
                    <a:lstStyle/>
                    <a:p>
                      <a:pPr marL="0" lvl="0" indent="0" algn="ctr" rtl="0">
                        <a:spcBef>
                          <a:spcPts val="0"/>
                        </a:spcBef>
                        <a:spcAft>
                          <a:spcPts val="0"/>
                        </a:spcAft>
                        <a:buClr>
                          <a:schemeClr val="dk1"/>
                        </a:buClr>
                        <a:buSzPts val="1100"/>
                        <a:buFont typeface="Arial"/>
                        <a:buNone/>
                      </a:pPr>
                      <a:endParaRPr dirty="0"/>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dirty="0"/>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565775">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565775">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
        <p:nvSpPr>
          <p:cNvPr id="607" name="Google Shape;607;p40"/>
          <p:cNvSpPr/>
          <p:nvPr/>
        </p:nvSpPr>
        <p:spPr>
          <a:xfrm>
            <a:off x="1543175" y="2366000"/>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1543175" y="3501425"/>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1543175" y="2933713"/>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40"/>
          <p:cNvGrpSpPr/>
          <p:nvPr/>
        </p:nvGrpSpPr>
        <p:grpSpPr>
          <a:xfrm>
            <a:off x="1645930" y="2471506"/>
            <a:ext cx="280205" cy="274704"/>
            <a:chOff x="-22863675" y="3131775"/>
            <a:chExt cx="299300" cy="293425"/>
          </a:xfrm>
        </p:grpSpPr>
        <p:sp>
          <p:nvSpPr>
            <p:cNvPr id="611" name="Google Shape;611;p4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40"/>
          <p:cNvGrpSpPr/>
          <p:nvPr/>
        </p:nvGrpSpPr>
        <p:grpSpPr>
          <a:xfrm>
            <a:off x="1646657" y="3654677"/>
            <a:ext cx="278754" cy="179189"/>
            <a:chOff x="-27721750" y="3598250"/>
            <a:chExt cx="297750" cy="191400"/>
          </a:xfrm>
        </p:grpSpPr>
        <p:sp>
          <p:nvSpPr>
            <p:cNvPr id="615" name="Google Shape;615;p4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0"/>
          <p:cNvGrpSpPr/>
          <p:nvPr/>
        </p:nvGrpSpPr>
        <p:grpSpPr>
          <a:xfrm>
            <a:off x="1660673" y="3037843"/>
            <a:ext cx="250738" cy="277443"/>
            <a:chOff x="-25445525" y="3175900"/>
            <a:chExt cx="267825" cy="296350"/>
          </a:xfrm>
        </p:grpSpPr>
        <p:sp>
          <p:nvSpPr>
            <p:cNvPr id="618" name="Google Shape;618;p4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0"/>
          <p:cNvSpPr/>
          <p:nvPr/>
        </p:nvSpPr>
        <p:spPr>
          <a:xfrm>
            <a:off x="2778077" y="3678778"/>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 name="Google Shape;622;p40"/>
          <p:cNvSpPr/>
          <p:nvPr/>
        </p:nvSpPr>
        <p:spPr>
          <a:xfrm>
            <a:off x="2804213" y="3086962"/>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40"/>
          <p:cNvSpPr/>
          <p:nvPr/>
        </p:nvSpPr>
        <p:spPr>
          <a:xfrm>
            <a:off x="2804213" y="2519250"/>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 name="Google Shape;624;p40"/>
          <p:cNvSpPr/>
          <p:nvPr/>
        </p:nvSpPr>
        <p:spPr>
          <a:xfrm>
            <a:off x="4121102" y="3678778"/>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 name="Google Shape;625;p40"/>
          <p:cNvSpPr/>
          <p:nvPr/>
        </p:nvSpPr>
        <p:spPr>
          <a:xfrm>
            <a:off x="4121102" y="2531303"/>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 name="Google Shape;626;p40"/>
          <p:cNvSpPr/>
          <p:nvPr/>
        </p:nvSpPr>
        <p:spPr>
          <a:xfrm>
            <a:off x="4147238" y="3086962"/>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40"/>
          <p:cNvSpPr/>
          <p:nvPr/>
        </p:nvSpPr>
        <p:spPr>
          <a:xfrm>
            <a:off x="5490263" y="3086962"/>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40"/>
          <p:cNvSpPr/>
          <p:nvPr/>
        </p:nvSpPr>
        <p:spPr>
          <a:xfrm>
            <a:off x="5464127" y="2531303"/>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 name="Google Shape;629;p40"/>
          <p:cNvSpPr/>
          <p:nvPr/>
        </p:nvSpPr>
        <p:spPr>
          <a:xfrm>
            <a:off x="5464127" y="3666728"/>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 name="Google Shape;630;p40"/>
          <p:cNvSpPr/>
          <p:nvPr/>
        </p:nvSpPr>
        <p:spPr>
          <a:xfrm>
            <a:off x="6807163" y="2519250"/>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 name="Google Shape;631;p40"/>
          <p:cNvSpPr/>
          <p:nvPr/>
        </p:nvSpPr>
        <p:spPr>
          <a:xfrm>
            <a:off x="6807163" y="3666725"/>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 name="Google Shape;632;p40"/>
          <p:cNvSpPr/>
          <p:nvPr/>
        </p:nvSpPr>
        <p:spPr>
          <a:xfrm>
            <a:off x="6781027" y="3105040"/>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r>
              <a:rPr lang="en">
                <a:solidFill>
                  <a:schemeClr val="dk1"/>
                </a:solidFill>
              </a:rPr>
              <a:t>.</a:t>
            </a:r>
            <a:endParaRPr>
              <a:solidFill>
                <a:schemeClr val="dk1"/>
              </a:solidFill>
            </a:endParaRPr>
          </a:p>
        </p:txBody>
      </p:sp>
      <p:sp>
        <p:nvSpPr>
          <p:cNvPr id="638" name="Google Shape;638;p41"/>
          <p:cNvSpPr txBox="1">
            <a:spLocks noGrp="1"/>
          </p:cNvSpPr>
          <p:nvPr>
            <p:ph type="title" idx="2"/>
          </p:nvPr>
        </p:nvSpPr>
        <p:spPr>
          <a:xfrm>
            <a:off x="1205625" y="1763526"/>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39" name="Google Shape;639;p41"/>
          <p:cNvSpPr txBox="1">
            <a:spLocks noGrp="1"/>
          </p:cNvSpPr>
          <p:nvPr>
            <p:ph type="subTitle" idx="1"/>
          </p:nvPr>
        </p:nvSpPr>
        <p:spPr>
          <a:xfrm>
            <a:off x="1205625" y="2190725"/>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40" name="Google Shape;640;p41"/>
          <p:cNvSpPr txBox="1">
            <a:spLocks noGrp="1"/>
          </p:cNvSpPr>
          <p:nvPr>
            <p:ph type="title" idx="3"/>
          </p:nvPr>
        </p:nvSpPr>
        <p:spPr>
          <a:xfrm>
            <a:off x="3601350" y="1763526"/>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41" name="Google Shape;641;p41"/>
          <p:cNvSpPr txBox="1">
            <a:spLocks noGrp="1"/>
          </p:cNvSpPr>
          <p:nvPr>
            <p:ph type="subTitle" idx="4"/>
          </p:nvPr>
        </p:nvSpPr>
        <p:spPr>
          <a:xfrm>
            <a:off x="3601350" y="2190725"/>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42" name="Google Shape;642;p41"/>
          <p:cNvSpPr txBox="1">
            <a:spLocks noGrp="1"/>
          </p:cNvSpPr>
          <p:nvPr>
            <p:ph type="title" idx="5"/>
          </p:nvPr>
        </p:nvSpPr>
        <p:spPr>
          <a:xfrm>
            <a:off x="5997075" y="1763526"/>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43" name="Google Shape;643;p41"/>
          <p:cNvSpPr txBox="1">
            <a:spLocks noGrp="1"/>
          </p:cNvSpPr>
          <p:nvPr>
            <p:ph type="subTitle" idx="6"/>
          </p:nvPr>
        </p:nvSpPr>
        <p:spPr>
          <a:xfrm>
            <a:off x="5997075" y="2190725"/>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644" name="Google Shape;644;p41"/>
          <p:cNvSpPr txBox="1">
            <a:spLocks noGrp="1"/>
          </p:cNvSpPr>
          <p:nvPr>
            <p:ph type="title" idx="7"/>
          </p:nvPr>
        </p:nvSpPr>
        <p:spPr>
          <a:xfrm>
            <a:off x="1205625" y="35194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45" name="Google Shape;645;p41"/>
          <p:cNvSpPr txBox="1">
            <a:spLocks noGrp="1"/>
          </p:cNvSpPr>
          <p:nvPr>
            <p:ph type="subTitle" idx="8"/>
          </p:nvPr>
        </p:nvSpPr>
        <p:spPr>
          <a:xfrm>
            <a:off x="1205625" y="39466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a:t>
            </a:r>
            <a:endParaRPr/>
          </a:p>
        </p:txBody>
      </p:sp>
      <p:sp>
        <p:nvSpPr>
          <p:cNvPr id="646" name="Google Shape;646;p41"/>
          <p:cNvSpPr txBox="1">
            <a:spLocks noGrp="1"/>
          </p:cNvSpPr>
          <p:nvPr>
            <p:ph type="title" idx="9"/>
          </p:nvPr>
        </p:nvSpPr>
        <p:spPr>
          <a:xfrm>
            <a:off x="3601350" y="35194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47" name="Google Shape;647;p41"/>
          <p:cNvSpPr txBox="1">
            <a:spLocks noGrp="1"/>
          </p:cNvSpPr>
          <p:nvPr>
            <p:ph type="subTitle" idx="13"/>
          </p:nvPr>
        </p:nvSpPr>
        <p:spPr>
          <a:xfrm>
            <a:off x="3601350" y="39466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648" name="Google Shape;648;p41"/>
          <p:cNvSpPr txBox="1">
            <a:spLocks noGrp="1"/>
          </p:cNvSpPr>
          <p:nvPr>
            <p:ph type="title" idx="14"/>
          </p:nvPr>
        </p:nvSpPr>
        <p:spPr>
          <a:xfrm>
            <a:off x="5997075" y="35194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49" name="Google Shape;649;p41"/>
          <p:cNvSpPr txBox="1">
            <a:spLocks noGrp="1"/>
          </p:cNvSpPr>
          <p:nvPr>
            <p:ph type="subTitle" idx="15"/>
          </p:nvPr>
        </p:nvSpPr>
        <p:spPr>
          <a:xfrm>
            <a:off x="5997075" y="39466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650" name="Google Shape;650;p41"/>
          <p:cNvSpPr/>
          <p:nvPr/>
        </p:nvSpPr>
        <p:spPr>
          <a:xfrm>
            <a:off x="1889925" y="2946750"/>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4285650" y="2946750"/>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6681375" y="2946750"/>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1889925" y="1190825"/>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4285650" y="1190825"/>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6681375" y="1190825"/>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1"/>
          <p:cNvGrpSpPr/>
          <p:nvPr/>
        </p:nvGrpSpPr>
        <p:grpSpPr>
          <a:xfrm>
            <a:off x="4415533" y="1296281"/>
            <a:ext cx="312919" cy="361802"/>
            <a:chOff x="2710875" y="3806450"/>
            <a:chExt cx="416725" cy="481825"/>
          </a:xfrm>
        </p:grpSpPr>
        <p:sp>
          <p:nvSpPr>
            <p:cNvPr id="657" name="Google Shape;657;p4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 name="Google Shape;658;p4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 name="Google Shape;659;p41"/>
          <p:cNvGrpSpPr/>
          <p:nvPr/>
        </p:nvGrpSpPr>
        <p:grpSpPr>
          <a:xfrm>
            <a:off x="6810138" y="3052438"/>
            <a:ext cx="315172" cy="361314"/>
            <a:chOff x="3895050" y="3806775"/>
            <a:chExt cx="419725" cy="481175"/>
          </a:xfrm>
        </p:grpSpPr>
        <p:sp>
          <p:nvSpPr>
            <p:cNvPr id="660" name="Google Shape;660;p4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4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 name="Google Shape;662;p41"/>
          <p:cNvGrpSpPr/>
          <p:nvPr/>
        </p:nvGrpSpPr>
        <p:grpSpPr>
          <a:xfrm>
            <a:off x="6810603" y="1296278"/>
            <a:ext cx="358649" cy="361784"/>
            <a:chOff x="4464775" y="3806475"/>
            <a:chExt cx="477625" cy="481800"/>
          </a:xfrm>
        </p:grpSpPr>
        <p:sp>
          <p:nvSpPr>
            <p:cNvPr id="663" name="Google Shape;663;p4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4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 name="Google Shape;665;p4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 name="Google Shape;666;p4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4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4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 name="Google Shape;669;p41"/>
          <p:cNvGrpSpPr/>
          <p:nvPr/>
        </p:nvGrpSpPr>
        <p:grpSpPr>
          <a:xfrm>
            <a:off x="1986635" y="1312565"/>
            <a:ext cx="379278" cy="329224"/>
            <a:chOff x="-28462125" y="3199700"/>
            <a:chExt cx="298550" cy="259150"/>
          </a:xfrm>
        </p:grpSpPr>
        <p:sp>
          <p:nvSpPr>
            <p:cNvPr id="670" name="Google Shape;670;p4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1"/>
          <p:cNvGrpSpPr/>
          <p:nvPr/>
        </p:nvGrpSpPr>
        <p:grpSpPr>
          <a:xfrm>
            <a:off x="4385373" y="3039008"/>
            <a:ext cx="373244" cy="371243"/>
            <a:chOff x="-24353075" y="3891250"/>
            <a:chExt cx="293800" cy="292225"/>
          </a:xfrm>
        </p:grpSpPr>
        <p:sp>
          <p:nvSpPr>
            <p:cNvPr id="674" name="Google Shape;674;p4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1"/>
          <p:cNvSpPr/>
          <p:nvPr/>
        </p:nvSpPr>
        <p:spPr>
          <a:xfrm>
            <a:off x="1986138" y="3039002"/>
            <a:ext cx="380262" cy="377372"/>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2"/>
          <p:cNvSpPr/>
          <p:nvPr/>
        </p:nvSpPr>
        <p:spPr>
          <a:xfrm>
            <a:off x="1375425" y="1746000"/>
            <a:ext cx="2880600" cy="288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4887975" y="1784100"/>
            <a:ext cx="2880600" cy="2880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r>
              <a:rPr lang="en">
                <a:solidFill>
                  <a:schemeClr val="dk1"/>
                </a:solidFill>
              </a:rPr>
              <a:t>.</a:t>
            </a:r>
            <a:endParaRPr>
              <a:solidFill>
                <a:schemeClr val="dk1"/>
              </a:solidFill>
            </a:endParaRPr>
          </a:p>
        </p:txBody>
      </p:sp>
      <p:sp>
        <p:nvSpPr>
          <p:cNvPr id="684" name="Google Shape;684;p42"/>
          <p:cNvSpPr txBox="1">
            <a:spLocks noGrp="1"/>
          </p:cNvSpPr>
          <p:nvPr>
            <p:ph type="title" idx="2"/>
          </p:nvPr>
        </p:nvSpPr>
        <p:spPr>
          <a:xfrm>
            <a:off x="1620663" y="2434650"/>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85" name="Google Shape;685;p42"/>
          <p:cNvSpPr txBox="1">
            <a:spLocks noGrp="1"/>
          </p:cNvSpPr>
          <p:nvPr>
            <p:ph type="subTitle" idx="1"/>
          </p:nvPr>
        </p:nvSpPr>
        <p:spPr>
          <a:xfrm>
            <a:off x="1620663" y="2938049"/>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atmosphere is extremely poisonous</a:t>
            </a:r>
            <a:endParaRPr/>
          </a:p>
        </p:txBody>
      </p:sp>
      <p:sp>
        <p:nvSpPr>
          <p:cNvPr id="686" name="Google Shape;686;p42"/>
          <p:cNvSpPr txBox="1">
            <a:spLocks noGrp="1"/>
          </p:cNvSpPr>
          <p:nvPr>
            <p:ph type="title" idx="3"/>
          </p:nvPr>
        </p:nvSpPr>
        <p:spPr>
          <a:xfrm>
            <a:off x="5133228" y="2434650"/>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87" name="Google Shape;687;p42"/>
          <p:cNvSpPr txBox="1">
            <a:spLocks noGrp="1"/>
          </p:cNvSpPr>
          <p:nvPr>
            <p:ph type="subTitle" idx="4"/>
          </p:nvPr>
        </p:nvSpPr>
        <p:spPr>
          <a:xfrm>
            <a:off x="5133228" y="2938049"/>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688" name="Google Shape;688;p42"/>
          <p:cNvSpPr/>
          <p:nvPr/>
        </p:nvSpPr>
        <p:spPr>
          <a:xfrm>
            <a:off x="3342525" y="1468250"/>
            <a:ext cx="1010700" cy="10107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819150" y="1468250"/>
            <a:ext cx="1010700" cy="10107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3580044" y="1707330"/>
            <a:ext cx="535676" cy="532540"/>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42"/>
          <p:cNvGrpSpPr/>
          <p:nvPr/>
        </p:nvGrpSpPr>
        <p:grpSpPr>
          <a:xfrm>
            <a:off x="7057337" y="1714731"/>
            <a:ext cx="534320" cy="517752"/>
            <a:chOff x="-27719400" y="3925600"/>
            <a:chExt cx="295400" cy="286225"/>
          </a:xfrm>
        </p:grpSpPr>
        <p:sp>
          <p:nvSpPr>
            <p:cNvPr id="692" name="Google Shape;692;p4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Monitoring</a:t>
            </a:r>
            <a:r>
              <a:rPr lang="en">
                <a:solidFill>
                  <a:schemeClr val="dk1"/>
                </a:solidFill>
              </a:rPr>
              <a:t>.</a:t>
            </a:r>
            <a:endParaRPr>
              <a:solidFill>
                <a:schemeClr val="dk1"/>
              </a:solidFill>
            </a:endParaRPr>
          </a:p>
        </p:txBody>
      </p:sp>
      <p:grpSp>
        <p:nvGrpSpPr>
          <p:cNvPr id="699" name="Google Shape;699;p43"/>
          <p:cNvGrpSpPr/>
          <p:nvPr/>
        </p:nvGrpSpPr>
        <p:grpSpPr>
          <a:xfrm>
            <a:off x="848483" y="2001131"/>
            <a:ext cx="1446302" cy="1446044"/>
            <a:chOff x="4049800" y="640400"/>
            <a:chExt cx="858900" cy="858900"/>
          </a:xfrm>
        </p:grpSpPr>
        <p:sp>
          <p:nvSpPr>
            <p:cNvPr id="700" name="Google Shape;700;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049800" y="640400"/>
              <a:ext cx="858900" cy="858900"/>
            </a:xfrm>
            <a:prstGeom prst="blockArc">
              <a:avLst>
                <a:gd name="adj1" fmla="val 12207871"/>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1045075" y="2197733"/>
            <a:ext cx="1053097" cy="1052840"/>
            <a:chOff x="4049800" y="640400"/>
            <a:chExt cx="858900" cy="858900"/>
          </a:xfrm>
        </p:grpSpPr>
        <p:sp>
          <p:nvSpPr>
            <p:cNvPr id="703" name="Google Shape;703;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049800" y="640400"/>
              <a:ext cx="858900" cy="858900"/>
            </a:xfrm>
            <a:prstGeom prst="blockArc">
              <a:avLst>
                <a:gd name="adj1" fmla="val 20279880"/>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43"/>
          <p:cNvSpPr txBox="1">
            <a:spLocks noGrp="1"/>
          </p:cNvSpPr>
          <p:nvPr>
            <p:ph type="title" idx="4294967295"/>
          </p:nvPr>
        </p:nvSpPr>
        <p:spPr>
          <a:xfrm>
            <a:off x="73837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1</a:t>
            </a:r>
            <a:endParaRPr sz="1800"/>
          </a:p>
        </p:txBody>
      </p:sp>
      <p:sp>
        <p:nvSpPr>
          <p:cNvPr id="706" name="Google Shape;706;p43"/>
          <p:cNvSpPr txBox="1">
            <a:spLocks noGrp="1"/>
          </p:cNvSpPr>
          <p:nvPr>
            <p:ph type="subTitle" idx="4294967295"/>
          </p:nvPr>
        </p:nvSpPr>
        <p:spPr>
          <a:xfrm>
            <a:off x="73837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707" name="Google Shape;707;p43"/>
          <p:cNvSpPr txBox="1">
            <a:spLocks noGrp="1"/>
          </p:cNvSpPr>
          <p:nvPr>
            <p:ph type="title" idx="4294967295"/>
          </p:nvPr>
        </p:nvSpPr>
        <p:spPr>
          <a:xfrm>
            <a:off x="273862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2</a:t>
            </a:r>
            <a:endParaRPr sz="1800"/>
          </a:p>
        </p:txBody>
      </p:sp>
      <p:sp>
        <p:nvSpPr>
          <p:cNvPr id="708" name="Google Shape;708;p43"/>
          <p:cNvSpPr txBox="1">
            <a:spLocks noGrp="1"/>
          </p:cNvSpPr>
          <p:nvPr>
            <p:ph type="subTitle" idx="4294967295"/>
          </p:nvPr>
        </p:nvSpPr>
        <p:spPr>
          <a:xfrm>
            <a:off x="273862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Saturn is a gas giant and has rings</a:t>
            </a:r>
            <a:endParaRPr sz="1400"/>
          </a:p>
        </p:txBody>
      </p:sp>
      <p:sp>
        <p:nvSpPr>
          <p:cNvPr id="709" name="Google Shape;709;p43"/>
          <p:cNvSpPr txBox="1">
            <a:spLocks noGrp="1"/>
          </p:cNvSpPr>
          <p:nvPr>
            <p:ph type="title" idx="4294967295"/>
          </p:nvPr>
        </p:nvSpPr>
        <p:spPr>
          <a:xfrm>
            <a:off x="473887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3</a:t>
            </a:r>
            <a:endParaRPr sz="1800"/>
          </a:p>
        </p:txBody>
      </p:sp>
      <p:sp>
        <p:nvSpPr>
          <p:cNvPr id="710" name="Google Shape;710;p43"/>
          <p:cNvSpPr txBox="1">
            <a:spLocks noGrp="1"/>
          </p:cNvSpPr>
          <p:nvPr>
            <p:ph type="subTitle" idx="4294967295"/>
          </p:nvPr>
        </p:nvSpPr>
        <p:spPr>
          <a:xfrm>
            <a:off x="473887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of them all</a:t>
            </a:r>
            <a:endParaRPr sz="1400"/>
          </a:p>
        </p:txBody>
      </p:sp>
      <p:sp>
        <p:nvSpPr>
          <p:cNvPr id="711" name="Google Shape;711;p43"/>
          <p:cNvSpPr txBox="1">
            <a:spLocks noGrp="1"/>
          </p:cNvSpPr>
          <p:nvPr>
            <p:ph type="title" idx="4294967295"/>
          </p:nvPr>
        </p:nvSpPr>
        <p:spPr>
          <a:xfrm>
            <a:off x="673912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4</a:t>
            </a:r>
            <a:endParaRPr sz="1800"/>
          </a:p>
        </p:txBody>
      </p:sp>
      <p:sp>
        <p:nvSpPr>
          <p:cNvPr id="712" name="Google Shape;712;p43"/>
          <p:cNvSpPr txBox="1">
            <a:spLocks noGrp="1"/>
          </p:cNvSpPr>
          <p:nvPr>
            <p:ph type="subTitle" idx="4294967295"/>
          </p:nvPr>
        </p:nvSpPr>
        <p:spPr>
          <a:xfrm>
            <a:off x="673912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is the second planet from the Sun</a:t>
            </a:r>
            <a:endParaRPr sz="1400"/>
          </a:p>
        </p:txBody>
      </p:sp>
      <p:grpSp>
        <p:nvGrpSpPr>
          <p:cNvPr id="713" name="Google Shape;713;p43"/>
          <p:cNvGrpSpPr/>
          <p:nvPr/>
        </p:nvGrpSpPr>
        <p:grpSpPr>
          <a:xfrm>
            <a:off x="2576564" y="1728887"/>
            <a:ext cx="1990370" cy="1990520"/>
            <a:chOff x="3888169" y="478696"/>
            <a:chExt cx="1182000" cy="1182300"/>
          </a:xfrm>
        </p:grpSpPr>
        <p:sp>
          <p:nvSpPr>
            <p:cNvPr id="714" name="Google Shape;714;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rot="-1904159">
              <a:off x="4049707" y="640462"/>
              <a:ext cx="858926" cy="858768"/>
            </a:xfrm>
            <a:prstGeom prst="blockArc">
              <a:avLst>
                <a:gd name="adj1" fmla="val 9931431"/>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43"/>
          <p:cNvGrpSpPr/>
          <p:nvPr/>
        </p:nvGrpSpPr>
        <p:grpSpPr>
          <a:xfrm>
            <a:off x="2928719" y="2081026"/>
            <a:ext cx="1286302" cy="1286355"/>
            <a:chOff x="3954697" y="545191"/>
            <a:chExt cx="1049100" cy="1049400"/>
          </a:xfrm>
        </p:grpSpPr>
        <p:sp>
          <p:nvSpPr>
            <p:cNvPr id="717" name="Google Shape;717;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rot="-6284980">
              <a:off x="4049744" y="640533"/>
              <a:ext cx="859007" cy="858716"/>
            </a:xfrm>
            <a:prstGeom prst="blockArc">
              <a:avLst>
                <a:gd name="adj1" fmla="val 15338605"/>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3"/>
          <p:cNvGrpSpPr/>
          <p:nvPr/>
        </p:nvGrpSpPr>
        <p:grpSpPr>
          <a:xfrm>
            <a:off x="4848733" y="2001131"/>
            <a:ext cx="1446302" cy="1446044"/>
            <a:chOff x="4049800" y="640400"/>
            <a:chExt cx="858900" cy="858900"/>
          </a:xfrm>
        </p:grpSpPr>
        <p:sp>
          <p:nvSpPr>
            <p:cNvPr id="720" name="Google Shape;720;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4049800" y="640400"/>
              <a:ext cx="858900" cy="858900"/>
            </a:xfrm>
            <a:prstGeom prst="blockArc">
              <a:avLst>
                <a:gd name="adj1" fmla="val 7628336"/>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43"/>
          <p:cNvGrpSpPr/>
          <p:nvPr/>
        </p:nvGrpSpPr>
        <p:grpSpPr>
          <a:xfrm>
            <a:off x="5045325" y="2197733"/>
            <a:ext cx="1053097" cy="1052840"/>
            <a:chOff x="4049800" y="640400"/>
            <a:chExt cx="858900" cy="858900"/>
          </a:xfrm>
        </p:grpSpPr>
        <p:sp>
          <p:nvSpPr>
            <p:cNvPr id="723" name="Google Shape;723;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4049800" y="640400"/>
              <a:ext cx="858900" cy="858900"/>
            </a:xfrm>
            <a:prstGeom prst="blockArc">
              <a:avLst>
                <a:gd name="adj1" fmla="val 11389077"/>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3"/>
          <p:cNvGrpSpPr/>
          <p:nvPr/>
        </p:nvGrpSpPr>
        <p:grpSpPr>
          <a:xfrm>
            <a:off x="6849233" y="2001181"/>
            <a:ext cx="1446302" cy="1446044"/>
            <a:chOff x="4049800" y="640400"/>
            <a:chExt cx="858900" cy="858900"/>
          </a:xfrm>
        </p:grpSpPr>
        <p:sp>
          <p:nvSpPr>
            <p:cNvPr id="726" name="Google Shape;726;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4049800" y="640400"/>
              <a:ext cx="858900" cy="858900"/>
            </a:xfrm>
            <a:prstGeom prst="blockArc">
              <a:avLst>
                <a:gd name="adj1" fmla="val 3870903"/>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43"/>
          <p:cNvGrpSpPr/>
          <p:nvPr/>
        </p:nvGrpSpPr>
        <p:grpSpPr>
          <a:xfrm>
            <a:off x="7045825" y="2197783"/>
            <a:ext cx="1053097" cy="1052840"/>
            <a:chOff x="4049800" y="640400"/>
            <a:chExt cx="858900" cy="858900"/>
          </a:xfrm>
        </p:grpSpPr>
        <p:sp>
          <p:nvSpPr>
            <p:cNvPr id="729" name="Google Shape;729;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4049800" y="640400"/>
              <a:ext cx="858900" cy="858900"/>
            </a:xfrm>
            <a:prstGeom prst="blockArc">
              <a:avLst>
                <a:gd name="adj1" fmla="val 3146023"/>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43"/>
          <p:cNvGrpSpPr/>
          <p:nvPr/>
        </p:nvGrpSpPr>
        <p:grpSpPr>
          <a:xfrm>
            <a:off x="7395331" y="2540697"/>
            <a:ext cx="354079" cy="366891"/>
            <a:chOff x="3357325" y="2093500"/>
            <a:chExt cx="311525" cy="322825"/>
          </a:xfrm>
        </p:grpSpPr>
        <p:sp>
          <p:nvSpPr>
            <p:cNvPr id="732" name="Google Shape;732;p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 name="Google Shape;733;p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 name="Google Shape;735;p43"/>
          <p:cNvGrpSpPr/>
          <p:nvPr/>
        </p:nvGrpSpPr>
        <p:grpSpPr>
          <a:xfrm>
            <a:off x="5393112" y="2505658"/>
            <a:ext cx="358042" cy="437095"/>
            <a:chOff x="-24694925" y="3518700"/>
            <a:chExt cx="242625" cy="296175"/>
          </a:xfrm>
        </p:grpSpPr>
        <p:sp>
          <p:nvSpPr>
            <p:cNvPr id="736" name="Google Shape;736;p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43"/>
          <p:cNvSpPr/>
          <p:nvPr/>
        </p:nvSpPr>
        <p:spPr>
          <a:xfrm>
            <a:off x="3338639" y="2492823"/>
            <a:ext cx="466199" cy="46262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1396323" y="2492878"/>
            <a:ext cx="354079" cy="462626"/>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txBox="1">
            <a:spLocks noGrp="1"/>
          </p:cNvSpPr>
          <p:nvPr>
            <p:ph type="subTitle" idx="4294967295"/>
          </p:nvPr>
        </p:nvSpPr>
        <p:spPr>
          <a:xfrm>
            <a:off x="6723363" y="1275300"/>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a:t>
            </a:r>
            <a:endParaRPr sz="1400"/>
          </a:p>
        </p:txBody>
      </p:sp>
      <p:sp>
        <p:nvSpPr>
          <p:cNvPr id="743" name="Google Shape;743;p43"/>
          <p:cNvSpPr txBox="1">
            <a:spLocks noGrp="1"/>
          </p:cNvSpPr>
          <p:nvPr>
            <p:ph type="subTitle" idx="4294967295"/>
          </p:nvPr>
        </p:nvSpPr>
        <p:spPr>
          <a:xfrm>
            <a:off x="7667163" y="1275300"/>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Venus</a:t>
            </a:r>
            <a:endParaRPr sz="1400"/>
          </a:p>
        </p:txBody>
      </p:sp>
      <p:sp>
        <p:nvSpPr>
          <p:cNvPr id="744" name="Google Shape;744;p43"/>
          <p:cNvSpPr/>
          <p:nvPr/>
        </p:nvSpPr>
        <p:spPr>
          <a:xfrm>
            <a:off x="7462875" y="1344150"/>
            <a:ext cx="219000" cy="21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6520125" y="1344150"/>
            <a:ext cx="219000" cy="21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8,300,000</a:t>
            </a:r>
            <a:endParaRPr/>
          </a:p>
        </p:txBody>
      </p:sp>
      <p:sp>
        <p:nvSpPr>
          <p:cNvPr id="751" name="Google Shape;751;p44"/>
          <p:cNvSpPr txBox="1">
            <a:spLocks noGrp="1"/>
          </p:cNvSpPr>
          <p:nvPr>
            <p:ph type="body" idx="1"/>
          </p:nvPr>
        </p:nvSpPr>
        <p:spPr>
          <a:xfrm>
            <a:off x="311700" y="3152225"/>
            <a:ext cx="8520600" cy="49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Task </a:t>
            </a:r>
            <a:br>
              <a:rPr lang="en-GB" sz="3200" dirty="0"/>
            </a:br>
            <a:r>
              <a:rPr lang="en-GB" sz="3200" dirty="0"/>
              <a:t>Environment</a:t>
            </a:r>
            <a:br>
              <a:rPr lang="en-GB" sz="3200" dirty="0"/>
            </a:br>
            <a:r>
              <a:rPr lang="en-GB" sz="3200" dirty="0"/>
              <a:t>Analysis</a:t>
            </a:r>
            <a:endParaRPr sz="32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r>
              <a:rPr lang="en">
                <a:solidFill>
                  <a:srgbClr val="FB9D9A"/>
                </a:solidFill>
              </a:rPr>
              <a:t>.</a:t>
            </a:r>
            <a:endParaRPr>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r>
              <a:rPr lang="en-GB" dirty="0"/>
              <a:t>Definition of the problem</a:t>
            </a:r>
          </a:p>
        </p:txBody>
      </p:sp>
    </p:spTree>
    <p:extLst>
      <p:ext uri="{BB962C8B-B14F-4D97-AF65-F5344CB8AC3E}">
        <p14:creationId xmlns:p14="http://schemas.microsoft.com/office/powerpoint/2010/main" val="43287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5"/>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Contraindications &amp; Indications</a:t>
            </a:r>
            <a:r>
              <a:rPr lang="en">
                <a:solidFill>
                  <a:schemeClr val="dk1"/>
                </a:solidFill>
              </a:rPr>
              <a:t>.</a:t>
            </a:r>
            <a:endParaRPr>
              <a:solidFill>
                <a:schemeClr val="dk1"/>
              </a:solidFill>
            </a:endParaRPr>
          </a:p>
        </p:txBody>
      </p:sp>
      <p:sp>
        <p:nvSpPr>
          <p:cNvPr id="757" name="Google Shape;757;p45"/>
          <p:cNvSpPr txBox="1">
            <a:spLocks noGrp="1"/>
          </p:cNvSpPr>
          <p:nvPr>
            <p:ph type="body" idx="1"/>
          </p:nvPr>
        </p:nvSpPr>
        <p:spPr>
          <a:xfrm>
            <a:off x="1019213" y="1994800"/>
            <a:ext cx="2994300" cy="255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describe a reason to stop the treatment</a:t>
            </a:r>
            <a:endParaRPr/>
          </a:p>
          <a:p>
            <a:pPr marL="457200" lvl="0" indent="-330200" algn="l" rtl="0">
              <a:spcBef>
                <a:spcPts val="1000"/>
              </a:spcBef>
              <a:spcAft>
                <a:spcPts val="0"/>
              </a:spcAft>
              <a:buSzPts val="1600"/>
              <a:buChar char="●"/>
            </a:pPr>
            <a:r>
              <a:rPr lang="en"/>
              <a:t>Here you can describe a reason to stop the treatment</a:t>
            </a:r>
            <a:endParaRPr/>
          </a:p>
          <a:p>
            <a:pPr marL="457200" lvl="0" indent="-330200" algn="l" rtl="0">
              <a:spcBef>
                <a:spcPts val="1000"/>
              </a:spcBef>
              <a:spcAft>
                <a:spcPts val="1000"/>
              </a:spcAft>
              <a:buSzPts val="1600"/>
              <a:buChar char="●"/>
            </a:pPr>
            <a:r>
              <a:rPr lang="en"/>
              <a:t>Here you can describe a reason to stop the treatment</a:t>
            </a:r>
            <a:endParaRPr/>
          </a:p>
        </p:txBody>
      </p:sp>
      <p:sp>
        <p:nvSpPr>
          <p:cNvPr id="758" name="Google Shape;758;p45"/>
          <p:cNvSpPr txBox="1">
            <a:spLocks noGrp="1"/>
          </p:cNvSpPr>
          <p:nvPr>
            <p:ph type="body" idx="2"/>
          </p:nvPr>
        </p:nvSpPr>
        <p:spPr>
          <a:xfrm>
            <a:off x="5130488" y="1994800"/>
            <a:ext cx="2994300" cy="255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describe a reason to start the treatment</a:t>
            </a:r>
            <a:endParaRPr/>
          </a:p>
          <a:p>
            <a:pPr marL="457200" lvl="0" indent="-330200" algn="l" rtl="0">
              <a:spcBef>
                <a:spcPts val="1000"/>
              </a:spcBef>
              <a:spcAft>
                <a:spcPts val="0"/>
              </a:spcAft>
              <a:buSzPts val="1600"/>
              <a:buChar char="●"/>
            </a:pPr>
            <a:r>
              <a:rPr lang="en"/>
              <a:t>Here you can describe a reason to start the treatment</a:t>
            </a:r>
            <a:endParaRPr/>
          </a:p>
          <a:p>
            <a:pPr marL="457200" lvl="0" indent="-330200" algn="l" rtl="0">
              <a:spcBef>
                <a:spcPts val="1000"/>
              </a:spcBef>
              <a:spcAft>
                <a:spcPts val="1000"/>
              </a:spcAft>
              <a:buSzPts val="1600"/>
              <a:buChar char="●"/>
            </a:pPr>
            <a:r>
              <a:rPr lang="en"/>
              <a:t>Here you can describe a reason to start the treatment</a:t>
            </a:r>
            <a:endParaRPr/>
          </a:p>
        </p:txBody>
      </p:sp>
      <p:grpSp>
        <p:nvGrpSpPr>
          <p:cNvPr id="759" name="Google Shape;759;p45"/>
          <p:cNvGrpSpPr/>
          <p:nvPr/>
        </p:nvGrpSpPr>
        <p:grpSpPr>
          <a:xfrm>
            <a:off x="6377562" y="1252531"/>
            <a:ext cx="500183" cy="500183"/>
            <a:chOff x="1492675" y="4992125"/>
            <a:chExt cx="481825" cy="481825"/>
          </a:xfrm>
        </p:grpSpPr>
        <p:sp>
          <p:nvSpPr>
            <p:cNvPr id="760" name="Google Shape;760;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 name="Google Shape;762;p45"/>
          <p:cNvGrpSpPr/>
          <p:nvPr/>
        </p:nvGrpSpPr>
        <p:grpSpPr>
          <a:xfrm>
            <a:off x="2265633" y="1251232"/>
            <a:ext cx="501483" cy="501483"/>
            <a:chOff x="2085525" y="4992125"/>
            <a:chExt cx="481825" cy="481825"/>
          </a:xfrm>
        </p:grpSpPr>
        <p:sp>
          <p:nvSpPr>
            <p:cNvPr id="763" name="Google Shape;763;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Post-Prevention</a:t>
            </a:r>
            <a:r>
              <a:rPr lang="en">
                <a:solidFill>
                  <a:schemeClr val="dk1"/>
                </a:solidFill>
              </a:rPr>
              <a:t>.</a:t>
            </a:r>
            <a:endParaRPr>
              <a:solidFill>
                <a:schemeClr val="dk1"/>
              </a:solidFill>
            </a:endParaRPr>
          </a:p>
        </p:txBody>
      </p:sp>
      <p:sp>
        <p:nvSpPr>
          <p:cNvPr id="770" name="Google Shape;770;p46"/>
          <p:cNvSpPr txBox="1">
            <a:spLocks noGrp="1"/>
          </p:cNvSpPr>
          <p:nvPr>
            <p:ph type="title" idx="2"/>
          </p:nvPr>
        </p:nvSpPr>
        <p:spPr>
          <a:xfrm>
            <a:off x="1298588" y="1836051"/>
            <a:ext cx="1941300" cy="52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Healthy Food</a:t>
            </a:r>
            <a:endParaRPr/>
          </a:p>
        </p:txBody>
      </p:sp>
      <p:sp>
        <p:nvSpPr>
          <p:cNvPr id="771" name="Google Shape;771;p46"/>
          <p:cNvSpPr txBox="1">
            <a:spLocks noGrp="1"/>
          </p:cNvSpPr>
          <p:nvPr>
            <p:ph type="subTitle" idx="1"/>
          </p:nvPr>
        </p:nvSpPr>
        <p:spPr>
          <a:xfrm>
            <a:off x="1298588" y="226325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a:t>
            </a:r>
            <a:endParaRPr/>
          </a:p>
          <a:p>
            <a:pPr marL="0" lvl="0" indent="0" algn="r" rtl="0">
              <a:spcBef>
                <a:spcPts val="0"/>
              </a:spcBef>
              <a:spcAft>
                <a:spcPts val="0"/>
              </a:spcAft>
              <a:buNone/>
            </a:pPr>
            <a:r>
              <a:rPr lang="en"/>
              <a:t>planet to the Sun</a:t>
            </a:r>
            <a:endParaRPr/>
          </a:p>
        </p:txBody>
      </p:sp>
      <p:sp>
        <p:nvSpPr>
          <p:cNvPr id="772" name="Google Shape;772;p46"/>
          <p:cNvSpPr txBox="1">
            <a:spLocks noGrp="1"/>
          </p:cNvSpPr>
          <p:nvPr>
            <p:ph type="title" idx="3"/>
          </p:nvPr>
        </p:nvSpPr>
        <p:spPr>
          <a:xfrm>
            <a:off x="5904113" y="1836051"/>
            <a:ext cx="19413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Active Mind</a:t>
            </a:r>
            <a:endParaRPr/>
          </a:p>
        </p:txBody>
      </p:sp>
      <p:sp>
        <p:nvSpPr>
          <p:cNvPr id="773" name="Google Shape;773;p46"/>
          <p:cNvSpPr txBox="1">
            <a:spLocks noGrp="1"/>
          </p:cNvSpPr>
          <p:nvPr>
            <p:ph type="subTitle" idx="4"/>
          </p:nvPr>
        </p:nvSpPr>
        <p:spPr>
          <a:xfrm>
            <a:off x="5904113" y="226325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a:t>
            </a:r>
            <a:endParaRPr/>
          </a:p>
          <a:p>
            <a:pPr marL="0" lvl="0" indent="0" algn="l" rtl="0">
              <a:spcBef>
                <a:spcPts val="0"/>
              </a:spcBef>
              <a:spcAft>
                <a:spcPts val="0"/>
              </a:spcAft>
              <a:buClr>
                <a:schemeClr val="dk1"/>
              </a:buClr>
              <a:buSzPts val="1100"/>
              <a:buFont typeface="Arial"/>
              <a:buNone/>
            </a:pPr>
            <a:r>
              <a:rPr lang="en"/>
              <a:t>and the biggest planet</a:t>
            </a:r>
            <a:endParaRPr/>
          </a:p>
          <a:p>
            <a:pPr marL="0" lvl="0" indent="0" algn="l" rtl="0">
              <a:spcBef>
                <a:spcPts val="0"/>
              </a:spcBef>
              <a:spcAft>
                <a:spcPts val="0"/>
              </a:spcAft>
              <a:buNone/>
            </a:pPr>
            <a:endParaRPr/>
          </a:p>
        </p:txBody>
      </p:sp>
      <p:sp>
        <p:nvSpPr>
          <p:cNvPr id="774" name="Google Shape;774;p46"/>
          <p:cNvSpPr txBox="1">
            <a:spLocks noGrp="1"/>
          </p:cNvSpPr>
          <p:nvPr>
            <p:ph type="title" idx="5"/>
          </p:nvPr>
        </p:nvSpPr>
        <p:spPr>
          <a:xfrm>
            <a:off x="1298588" y="3400501"/>
            <a:ext cx="1941300" cy="52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Sports</a:t>
            </a:r>
            <a:endParaRPr/>
          </a:p>
        </p:txBody>
      </p:sp>
      <p:sp>
        <p:nvSpPr>
          <p:cNvPr id="775" name="Google Shape;775;p46"/>
          <p:cNvSpPr txBox="1">
            <a:spLocks noGrp="1"/>
          </p:cNvSpPr>
          <p:nvPr>
            <p:ph type="subTitle" idx="6"/>
          </p:nvPr>
        </p:nvSpPr>
        <p:spPr>
          <a:xfrm>
            <a:off x="1298588" y="382770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the second planet from the Sun</a:t>
            </a:r>
            <a:endParaRPr/>
          </a:p>
        </p:txBody>
      </p:sp>
      <p:sp>
        <p:nvSpPr>
          <p:cNvPr id="776" name="Google Shape;776;p46"/>
          <p:cNvSpPr txBox="1">
            <a:spLocks noGrp="1"/>
          </p:cNvSpPr>
          <p:nvPr>
            <p:ph type="title" idx="7"/>
          </p:nvPr>
        </p:nvSpPr>
        <p:spPr>
          <a:xfrm>
            <a:off x="5904113" y="3400501"/>
            <a:ext cx="19413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Eye Protection</a:t>
            </a:r>
            <a:endParaRPr/>
          </a:p>
        </p:txBody>
      </p:sp>
      <p:sp>
        <p:nvSpPr>
          <p:cNvPr id="777" name="Google Shape;777;p46"/>
          <p:cNvSpPr txBox="1">
            <a:spLocks noGrp="1"/>
          </p:cNvSpPr>
          <p:nvPr>
            <p:ph type="subTitle" idx="8"/>
          </p:nvPr>
        </p:nvSpPr>
        <p:spPr>
          <a:xfrm>
            <a:off x="5904113" y="382770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Neptune is the farthest</a:t>
            </a:r>
            <a:endParaRPr/>
          </a:p>
          <a:p>
            <a:pPr marL="0" lvl="0" indent="0" algn="l" rtl="0">
              <a:spcBef>
                <a:spcPts val="0"/>
              </a:spcBef>
              <a:spcAft>
                <a:spcPts val="0"/>
              </a:spcAft>
              <a:buClr>
                <a:schemeClr val="dk1"/>
              </a:buClr>
              <a:buSzPts val="1100"/>
              <a:buFont typeface="Arial"/>
              <a:buNone/>
            </a:pPr>
            <a:r>
              <a:rPr lang="en"/>
              <a:t>planet from the Sun</a:t>
            </a:r>
            <a:endParaRPr/>
          </a:p>
          <a:p>
            <a:pPr marL="0" lvl="0" indent="0" algn="l" rtl="0">
              <a:spcBef>
                <a:spcPts val="0"/>
              </a:spcBef>
              <a:spcAft>
                <a:spcPts val="0"/>
              </a:spcAft>
              <a:buNone/>
            </a:pPr>
            <a:endParaRPr/>
          </a:p>
        </p:txBody>
      </p:sp>
      <p:sp>
        <p:nvSpPr>
          <p:cNvPr id="778" name="Google Shape;778;p46"/>
          <p:cNvSpPr/>
          <p:nvPr/>
        </p:nvSpPr>
        <p:spPr>
          <a:xfrm>
            <a:off x="3553992" y="1911225"/>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a:off x="4741608" y="1911225"/>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3553992" y="3482850"/>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a:off x="4741608" y="3482850"/>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46"/>
          <p:cNvGrpSpPr/>
          <p:nvPr/>
        </p:nvGrpSpPr>
        <p:grpSpPr>
          <a:xfrm>
            <a:off x="4979915" y="2149987"/>
            <a:ext cx="371785" cy="370879"/>
            <a:chOff x="-41111350" y="3239100"/>
            <a:chExt cx="318200" cy="317425"/>
          </a:xfrm>
        </p:grpSpPr>
        <p:sp>
          <p:nvSpPr>
            <p:cNvPr id="783" name="Google Shape;783;p4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46"/>
          <p:cNvSpPr/>
          <p:nvPr/>
        </p:nvSpPr>
        <p:spPr>
          <a:xfrm>
            <a:off x="4979448" y="3726217"/>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3758694" y="215090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6"/>
          <p:cNvGrpSpPr/>
          <p:nvPr/>
        </p:nvGrpSpPr>
        <p:grpSpPr>
          <a:xfrm>
            <a:off x="3792300" y="3722074"/>
            <a:ext cx="371785" cy="369974"/>
            <a:chOff x="-38172725" y="3588000"/>
            <a:chExt cx="318200" cy="316650"/>
          </a:xfrm>
        </p:grpSpPr>
        <p:sp>
          <p:nvSpPr>
            <p:cNvPr id="790" name="Google Shape;790;p4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Timeline</a:t>
            </a:r>
            <a:r>
              <a:rPr lang="en">
                <a:solidFill>
                  <a:schemeClr val="dk1"/>
                </a:solidFill>
              </a:rPr>
              <a:t>.</a:t>
            </a:r>
            <a:endParaRPr>
              <a:solidFill>
                <a:schemeClr val="dk1"/>
              </a:solidFill>
            </a:endParaRPr>
          </a:p>
        </p:txBody>
      </p:sp>
      <p:sp>
        <p:nvSpPr>
          <p:cNvPr id="803" name="Google Shape;803;p47"/>
          <p:cNvSpPr/>
          <p:nvPr/>
        </p:nvSpPr>
        <p:spPr>
          <a:xfrm>
            <a:off x="3109138" y="1136150"/>
            <a:ext cx="2925732" cy="4222631"/>
          </a:xfrm>
          <a:custGeom>
            <a:avLst/>
            <a:gdLst/>
            <a:ahLst/>
            <a:cxnLst/>
            <a:rect l="l" t="t" r="r" b="b"/>
            <a:pathLst>
              <a:path w="144552" h="208628" extrusionOk="0">
                <a:moveTo>
                  <a:pt x="80063" y="1"/>
                </a:moveTo>
                <a:cubicBezTo>
                  <a:pt x="77320" y="1"/>
                  <a:pt x="74565" y="179"/>
                  <a:pt x="71818" y="544"/>
                </a:cubicBezTo>
                <a:cubicBezTo>
                  <a:pt x="47292" y="3770"/>
                  <a:pt x="26322" y="22833"/>
                  <a:pt x="20163" y="46699"/>
                </a:cubicBezTo>
                <a:cubicBezTo>
                  <a:pt x="18110" y="54581"/>
                  <a:pt x="18477" y="62903"/>
                  <a:pt x="15544" y="70565"/>
                </a:cubicBezTo>
                <a:cubicBezTo>
                  <a:pt x="12575" y="78300"/>
                  <a:pt x="10082" y="85229"/>
                  <a:pt x="6562" y="92708"/>
                </a:cubicBezTo>
                <a:cubicBezTo>
                  <a:pt x="3813" y="98500"/>
                  <a:pt x="0" y="104256"/>
                  <a:pt x="2640" y="108618"/>
                </a:cubicBezTo>
                <a:cubicBezTo>
                  <a:pt x="5316" y="113054"/>
                  <a:pt x="9349" y="114851"/>
                  <a:pt x="16094" y="116390"/>
                </a:cubicBezTo>
                <a:cubicBezTo>
                  <a:pt x="16094" y="116427"/>
                  <a:pt x="16094" y="116464"/>
                  <a:pt x="16094" y="116500"/>
                </a:cubicBezTo>
                <a:cubicBezTo>
                  <a:pt x="16131" y="121523"/>
                  <a:pt x="16351" y="126619"/>
                  <a:pt x="16497" y="131678"/>
                </a:cubicBezTo>
                <a:cubicBezTo>
                  <a:pt x="16607" y="135490"/>
                  <a:pt x="16571" y="139486"/>
                  <a:pt x="18367" y="143006"/>
                </a:cubicBezTo>
                <a:cubicBezTo>
                  <a:pt x="22106" y="150191"/>
                  <a:pt x="29438" y="150961"/>
                  <a:pt x="36697" y="151034"/>
                </a:cubicBezTo>
                <a:cubicBezTo>
                  <a:pt x="36765" y="151035"/>
                  <a:pt x="36834" y="151035"/>
                  <a:pt x="36904" y="151035"/>
                </a:cubicBezTo>
                <a:cubicBezTo>
                  <a:pt x="38299" y="151035"/>
                  <a:pt x="40006" y="150936"/>
                  <a:pt x="41761" y="150936"/>
                </a:cubicBezTo>
                <a:cubicBezTo>
                  <a:pt x="46099" y="150936"/>
                  <a:pt x="50728" y="151543"/>
                  <a:pt x="51655" y="155763"/>
                </a:cubicBezTo>
                <a:cubicBezTo>
                  <a:pt x="52681" y="160493"/>
                  <a:pt x="51875" y="166248"/>
                  <a:pt x="51801" y="171051"/>
                </a:cubicBezTo>
                <a:cubicBezTo>
                  <a:pt x="51655" y="181426"/>
                  <a:pt x="50811" y="191727"/>
                  <a:pt x="50445" y="202065"/>
                </a:cubicBezTo>
                <a:cubicBezTo>
                  <a:pt x="49858" y="202065"/>
                  <a:pt x="49712" y="202872"/>
                  <a:pt x="50261" y="203055"/>
                </a:cubicBezTo>
                <a:cubicBezTo>
                  <a:pt x="63386" y="207528"/>
                  <a:pt x="77683" y="208628"/>
                  <a:pt x="91504" y="208628"/>
                </a:cubicBezTo>
                <a:cubicBezTo>
                  <a:pt x="98726" y="208628"/>
                  <a:pt x="105912" y="208298"/>
                  <a:pt x="113097" y="207748"/>
                </a:cubicBezTo>
                <a:cubicBezTo>
                  <a:pt x="119439" y="207308"/>
                  <a:pt x="126258" y="207344"/>
                  <a:pt x="132270" y="205145"/>
                </a:cubicBezTo>
                <a:cubicBezTo>
                  <a:pt x="132600" y="205035"/>
                  <a:pt x="132784" y="204705"/>
                  <a:pt x="132747" y="204338"/>
                </a:cubicBezTo>
                <a:lnTo>
                  <a:pt x="132747" y="204338"/>
                </a:lnTo>
                <a:cubicBezTo>
                  <a:pt x="132788" y="204345"/>
                  <a:pt x="132829" y="204348"/>
                  <a:pt x="132870" y="204348"/>
                </a:cubicBezTo>
                <a:cubicBezTo>
                  <a:pt x="133270" y="204348"/>
                  <a:pt x="133646" y="204031"/>
                  <a:pt x="133480" y="203532"/>
                </a:cubicBezTo>
                <a:cubicBezTo>
                  <a:pt x="121932" y="172590"/>
                  <a:pt x="117716" y="138973"/>
                  <a:pt x="130987" y="107922"/>
                </a:cubicBezTo>
                <a:cubicBezTo>
                  <a:pt x="136596" y="94871"/>
                  <a:pt x="143195" y="82223"/>
                  <a:pt x="143965" y="67742"/>
                </a:cubicBezTo>
                <a:cubicBezTo>
                  <a:pt x="144552" y="55131"/>
                  <a:pt x="141582" y="42557"/>
                  <a:pt x="135313" y="31558"/>
                </a:cubicBezTo>
                <a:cubicBezTo>
                  <a:pt x="124080" y="11867"/>
                  <a:pt x="102433" y="1"/>
                  <a:pt x="80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7"/>
          <p:cNvGrpSpPr/>
          <p:nvPr/>
        </p:nvGrpSpPr>
        <p:grpSpPr>
          <a:xfrm>
            <a:off x="3548655" y="1113494"/>
            <a:ext cx="2333210" cy="2332077"/>
            <a:chOff x="5070294" y="918373"/>
            <a:chExt cx="981000" cy="980400"/>
          </a:xfrm>
        </p:grpSpPr>
        <p:sp>
          <p:nvSpPr>
            <p:cNvPr id="805" name="Google Shape;805;p47"/>
            <p:cNvSpPr/>
            <p:nvPr/>
          </p:nvSpPr>
          <p:spPr>
            <a:xfrm>
              <a:off x="5201900" y="1050116"/>
              <a:ext cx="716700" cy="716700"/>
            </a:xfrm>
            <a:prstGeom prst="donut">
              <a:avLst>
                <a:gd name="adj" fmla="val 4716"/>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5269594" y="1117818"/>
              <a:ext cx="581100" cy="581100"/>
            </a:xfrm>
            <a:prstGeom prst="donut">
              <a:avLst>
                <a:gd name="adj" fmla="val 5814"/>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5339279" y="1187526"/>
              <a:ext cx="441900" cy="441600"/>
            </a:xfrm>
            <a:prstGeom prst="donut">
              <a:avLst>
                <a:gd name="adj" fmla="val 7648"/>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5414892" y="1263155"/>
              <a:ext cx="290700" cy="290700"/>
            </a:xfrm>
            <a:prstGeom prst="donut">
              <a:avLst>
                <a:gd name="adj" fmla="val 10182"/>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rot="-8979435">
              <a:off x="5202401" y="1050234"/>
              <a:ext cx="716786" cy="716679"/>
            </a:xfrm>
            <a:prstGeom prst="blockArc">
              <a:avLst>
                <a:gd name="adj1" fmla="val 5266439"/>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rot="182819">
              <a:off x="5269608" y="1117573"/>
              <a:ext cx="581322" cy="581621"/>
            </a:xfrm>
            <a:prstGeom prst="blockArc">
              <a:avLst>
                <a:gd name="adj1" fmla="val 3085776"/>
                <a:gd name="adj2" fmla="val 20100839"/>
                <a:gd name="adj3" fmla="val 55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rot="3658989">
              <a:off x="5339791" y="1187314"/>
              <a:ext cx="442207" cy="442207"/>
            </a:xfrm>
            <a:prstGeom prst="blockArc">
              <a:avLst>
                <a:gd name="adj1" fmla="val 8884448"/>
                <a:gd name="adj2" fmla="val 20414899"/>
                <a:gd name="adj3" fmla="val 76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rot="-5574049">
              <a:off x="5415134" y="1262917"/>
              <a:ext cx="290472" cy="290472"/>
            </a:xfrm>
            <a:prstGeom prst="blockArc">
              <a:avLst>
                <a:gd name="adj1" fmla="val 6490304"/>
                <a:gd name="adj2" fmla="val 20700625"/>
                <a:gd name="adj3" fmla="val 1015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7"/>
          <p:cNvSpPr/>
          <p:nvPr/>
        </p:nvSpPr>
        <p:spPr>
          <a:xfrm>
            <a:off x="4320875" y="2191300"/>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5040025" y="1967450"/>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144775" y="2610375"/>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5278150" y="2700875"/>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txBox="1">
            <a:spLocks noGrp="1"/>
          </p:cNvSpPr>
          <p:nvPr>
            <p:ph type="title" idx="4294967295"/>
          </p:nvPr>
        </p:nvSpPr>
        <p:spPr>
          <a:xfrm>
            <a:off x="688975" y="1836051"/>
            <a:ext cx="19413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Day 1</a:t>
            </a:r>
            <a:endParaRPr sz="1800"/>
          </a:p>
        </p:txBody>
      </p:sp>
      <p:sp>
        <p:nvSpPr>
          <p:cNvPr id="818" name="Google Shape;818;p47"/>
          <p:cNvSpPr txBox="1">
            <a:spLocks noGrp="1"/>
          </p:cNvSpPr>
          <p:nvPr>
            <p:ph type="subTitle" idx="4294967295"/>
          </p:nvPr>
        </p:nvSpPr>
        <p:spPr>
          <a:xfrm>
            <a:off x="688975" y="226325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Mercury is the closest planet to the Sun</a:t>
            </a:r>
            <a:endParaRPr sz="1400"/>
          </a:p>
        </p:txBody>
      </p:sp>
      <p:sp>
        <p:nvSpPr>
          <p:cNvPr id="819" name="Google Shape;819;p47"/>
          <p:cNvSpPr txBox="1">
            <a:spLocks noGrp="1"/>
          </p:cNvSpPr>
          <p:nvPr>
            <p:ph type="title" idx="4294967295"/>
          </p:nvPr>
        </p:nvSpPr>
        <p:spPr>
          <a:xfrm>
            <a:off x="6513700" y="1836051"/>
            <a:ext cx="1941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Day 2</a:t>
            </a:r>
            <a:endParaRPr sz="1800"/>
          </a:p>
        </p:txBody>
      </p:sp>
      <p:sp>
        <p:nvSpPr>
          <p:cNvPr id="820" name="Google Shape;820;p47"/>
          <p:cNvSpPr txBox="1">
            <a:spLocks noGrp="1"/>
          </p:cNvSpPr>
          <p:nvPr>
            <p:ph type="subTitle" idx="4294967295"/>
          </p:nvPr>
        </p:nvSpPr>
        <p:spPr>
          <a:xfrm>
            <a:off x="6513700" y="226325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Jupiter is a gas giant and the biggest planet</a:t>
            </a:r>
            <a:endParaRPr sz="1400"/>
          </a:p>
          <a:p>
            <a:pPr marL="0" lvl="0" indent="0" algn="l" rtl="0">
              <a:spcBef>
                <a:spcPts val="1600"/>
              </a:spcBef>
              <a:spcAft>
                <a:spcPts val="1600"/>
              </a:spcAft>
              <a:buNone/>
            </a:pPr>
            <a:endParaRPr sz="1400"/>
          </a:p>
        </p:txBody>
      </p:sp>
      <p:sp>
        <p:nvSpPr>
          <p:cNvPr id="821" name="Google Shape;821;p47"/>
          <p:cNvSpPr txBox="1">
            <a:spLocks noGrp="1"/>
          </p:cNvSpPr>
          <p:nvPr>
            <p:ph type="title" idx="4294967295"/>
          </p:nvPr>
        </p:nvSpPr>
        <p:spPr>
          <a:xfrm>
            <a:off x="688975" y="3248101"/>
            <a:ext cx="19413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Day 3</a:t>
            </a:r>
            <a:endParaRPr sz="1800"/>
          </a:p>
        </p:txBody>
      </p:sp>
      <p:sp>
        <p:nvSpPr>
          <p:cNvPr id="822" name="Google Shape;822;p47"/>
          <p:cNvSpPr txBox="1">
            <a:spLocks noGrp="1"/>
          </p:cNvSpPr>
          <p:nvPr>
            <p:ph type="subTitle" idx="4294967295"/>
          </p:nvPr>
        </p:nvSpPr>
        <p:spPr>
          <a:xfrm>
            <a:off x="688975" y="367530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 is the second planet from the Sun</a:t>
            </a:r>
            <a:endParaRPr sz="1400"/>
          </a:p>
        </p:txBody>
      </p:sp>
      <p:sp>
        <p:nvSpPr>
          <p:cNvPr id="823" name="Google Shape;823;p47"/>
          <p:cNvSpPr txBox="1">
            <a:spLocks noGrp="1"/>
          </p:cNvSpPr>
          <p:nvPr>
            <p:ph type="title" idx="4294967295"/>
          </p:nvPr>
        </p:nvSpPr>
        <p:spPr>
          <a:xfrm>
            <a:off x="6513700" y="3248101"/>
            <a:ext cx="1941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Day 4</a:t>
            </a:r>
            <a:endParaRPr sz="1800"/>
          </a:p>
        </p:txBody>
      </p:sp>
      <p:sp>
        <p:nvSpPr>
          <p:cNvPr id="824" name="Google Shape;824;p47"/>
          <p:cNvSpPr txBox="1">
            <a:spLocks noGrp="1"/>
          </p:cNvSpPr>
          <p:nvPr>
            <p:ph type="subTitle" idx="4294967295"/>
          </p:nvPr>
        </p:nvSpPr>
        <p:spPr>
          <a:xfrm>
            <a:off x="6513700" y="367530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Neptune is the farthest planet from the Sun</a:t>
            </a:r>
            <a:endParaRPr sz="1400"/>
          </a:p>
          <a:p>
            <a:pPr marL="0" lvl="0" indent="0" algn="l" rtl="0">
              <a:spcBef>
                <a:spcPts val="1600"/>
              </a:spcBef>
              <a:spcAft>
                <a:spcPts val="1600"/>
              </a:spcAft>
              <a:buNone/>
            </a:pPr>
            <a:endParaRPr sz="1400"/>
          </a:p>
        </p:txBody>
      </p:sp>
      <p:cxnSp>
        <p:nvCxnSpPr>
          <p:cNvPr id="825" name="Google Shape;825;p47"/>
          <p:cNvCxnSpPr>
            <a:stCxn id="817" idx="3"/>
            <a:endCxn id="813" idx="2"/>
          </p:cNvCxnSpPr>
          <p:nvPr/>
        </p:nvCxnSpPr>
        <p:spPr>
          <a:xfrm>
            <a:off x="2630275" y="2096601"/>
            <a:ext cx="1690500" cy="1827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826" name="Google Shape;826;p47"/>
          <p:cNvCxnSpPr>
            <a:stCxn id="819" idx="1"/>
            <a:endCxn id="814" idx="4"/>
          </p:cNvCxnSpPr>
          <p:nvPr/>
        </p:nvCxnSpPr>
        <p:spPr>
          <a:xfrm flipH="1">
            <a:off x="5128000" y="2096601"/>
            <a:ext cx="1385700" cy="46800"/>
          </a:xfrm>
          <a:prstGeom prst="bentConnector4">
            <a:avLst>
              <a:gd name="adj1" fmla="val 46820"/>
              <a:gd name="adj2" fmla="val 609132"/>
            </a:avLst>
          </a:prstGeom>
          <a:noFill/>
          <a:ln w="19050" cap="flat" cmpd="sng">
            <a:solidFill>
              <a:schemeClr val="dk1"/>
            </a:solidFill>
            <a:prstDash val="solid"/>
            <a:round/>
            <a:headEnd type="none" w="med" len="med"/>
            <a:tailEnd type="none" w="med" len="med"/>
          </a:ln>
        </p:spPr>
      </p:cxnSp>
      <p:cxnSp>
        <p:nvCxnSpPr>
          <p:cNvPr id="827" name="Google Shape;827;p47"/>
          <p:cNvCxnSpPr>
            <a:stCxn id="821" idx="3"/>
            <a:endCxn id="815" idx="4"/>
          </p:cNvCxnSpPr>
          <p:nvPr/>
        </p:nvCxnSpPr>
        <p:spPr>
          <a:xfrm rot="10800000" flipH="1">
            <a:off x="2630275" y="2786551"/>
            <a:ext cx="1602600" cy="722100"/>
          </a:xfrm>
          <a:prstGeom prst="bentConnector2">
            <a:avLst/>
          </a:prstGeom>
          <a:noFill/>
          <a:ln w="19050" cap="flat" cmpd="sng">
            <a:solidFill>
              <a:schemeClr val="dk1"/>
            </a:solidFill>
            <a:prstDash val="solid"/>
            <a:round/>
            <a:headEnd type="none" w="med" len="med"/>
            <a:tailEnd type="none" w="med" len="med"/>
          </a:ln>
        </p:spPr>
      </p:cxnSp>
      <p:cxnSp>
        <p:nvCxnSpPr>
          <p:cNvPr id="828" name="Google Shape;828;p47"/>
          <p:cNvCxnSpPr>
            <a:stCxn id="816" idx="6"/>
            <a:endCxn id="823" idx="1"/>
          </p:cNvCxnSpPr>
          <p:nvPr/>
        </p:nvCxnSpPr>
        <p:spPr>
          <a:xfrm>
            <a:off x="5454250" y="2788925"/>
            <a:ext cx="1059600" cy="719700"/>
          </a:xfrm>
          <a:prstGeom prst="bentConnector3">
            <a:avLst>
              <a:gd name="adj1" fmla="val 49993"/>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8"/>
          <p:cNvSpPr txBox="1">
            <a:spLocks noGrp="1"/>
          </p:cNvSpPr>
          <p:nvPr>
            <p:ph type="subTitle" idx="1"/>
          </p:nvPr>
        </p:nvSpPr>
        <p:spPr>
          <a:xfrm>
            <a:off x="672350" y="1269850"/>
            <a:ext cx="2941800" cy="11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834" name="Google Shape;834;p48"/>
          <p:cNvSpPr txBox="1">
            <a:spLocks noGrp="1"/>
          </p:cNvSpPr>
          <p:nvPr>
            <p:ph type="body" idx="2"/>
          </p:nvPr>
        </p:nvSpPr>
        <p:spPr>
          <a:xfrm>
            <a:off x="5114850" y="1947725"/>
            <a:ext cx="3333900" cy="26808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Here you can detail the conclusions</a:t>
            </a:r>
            <a:endParaRPr/>
          </a:p>
          <a:p>
            <a:pPr marL="457200" lvl="0" indent="-330200" algn="l" rtl="0">
              <a:spcBef>
                <a:spcPts val="1000"/>
              </a:spcBef>
              <a:spcAft>
                <a:spcPts val="0"/>
              </a:spcAft>
              <a:buSzPts val="1600"/>
              <a:buChar char="●"/>
            </a:pPr>
            <a:r>
              <a:rPr lang="en"/>
              <a:t>Here you can detail the conclusions</a:t>
            </a:r>
            <a:endParaRPr/>
          </a:p>
          <a:p>
            <a:pPr marL="457200" lvl="0" indent="-330200" algn="l" rtl="0">
              <a:spcBef>
                <a:spcPts val="1000"/>
              </a:spcBef>
              <a:spcAft>
                <a:spcPts val="0"/>
              </a:spcAft>
              <a:buSzPts val="1600"/>
              <a:buChar char="●"/>
            </a:pPr>
            <a:r>
              <a:rPr lang="en"/>
              <a:t>Here you can detail the conclusions</a:t>
            </a:r>
            <a:endParaRPr/>
          </a:p>
          <a:p>
            <a:pPr marL="457200" lvl="0" indent="-330200" algn="l" rtl="0">
              <a:spcBef>
                <a:spcPts val="1000"/>
              </a:spcBef>
              <a:spcAft>
                <a:spcPts val="1000"/>
              </a:spcAft>
              <a:buSzPts val="1600"/>
              <a:buChar char="●"/>
            </a:pPr>
            <a:r>
              <a:rPr lang="en"/>
              <a:t>Here you can detail the conclusions</a:t>
            </a:r>
            <a:endParaRPr/>
          </a:p>
        </p:txBody>
      </p:sp>
      <p:sp>
        <p:nvSpPr>
          <p:cNvPr id="835" name="Google Shape;835;p4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r>
              <a:rPr lang="en">
                <a:solidFill>
                  <a:schemeClr val="dk1"/>
                </a:solidFill>
              </a:rPr>
              <a:t>.</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9"/>
          <p:cNvSpPr txBox="1">
            <a:spLocks noGrp="1"/>
          </p:cNvSpPr>
          <p:nvPr>
            <p:ph type="body" idx="1"/>
          </p:nvPr>
        </p:nvSpPr>
        <p:spPr>
          <a:xfrm>
            <a:off x="672350" y="1554675"/>
            <a:ext cx="5431200" cy="283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1000"/>
              </a:spcAft>
              <a:buSzPts val="1600"/>
              <a:buChar char="●"/>
            </a:pPr>
            <a:r>
              <a:rPr lang="en"/>
              <a:t>AUTHOR (YEAR). </a:t>
            </a:r>
            <a:r>
              <a:rPr lang="en" i="1"/>
              <a:t>Title of the publication</a:t>
            </a:r>
            <a:r>
              <a:rPr lang="en"/>
              <a:t>. Publisher</a:t>
            </a:r>
            <a:endParaRPr/>
          </a:p>
        </p:txBody>
      </p:sp>
      <p:sp>
        <p:nvSpPr>
          <p:cNvPr id="841" name="Google Shape;841;p4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r>
              <a:rPr lang="en">
                <a:solidFill>
                  <a:schemeClr val="dk1"/>
                </a:solidFill>
              </a:rPr>
              <a:t>.</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r>
              <a:rPr lang="en">
                <a:solidFill>
                  <a:schemeClr val="dk1"/>
                </a:solidFill>
              </a:rPr>
              <a:t>.</a:t>
            </a:r>
            <a:endParaRPr>
              <a:solidFill>
                <a:schemeClr val="dk1"/>
              </a:solidFill>
            </a:endParaRPr>
          </a:p>
        </p:txBody>
      </p:sp>
      <p:grpSp>
        <p:nvGrpSpPr>
          <p:cNvPr id="847" name="Google Shape;847;p50"/>
          <p:cNvGrpSpPr/>
          <p:nvPr/>
        </p:nvGrpSpPr>
        <p:grpSpPr>
          <a:xfrm>
            <a:off x="4628820" y="1845820"/>
            <a:ext cx="1333409" cy="2296276"/>
            <a:chOff x="4145550" y="3004975"/>
            <a:chExt cx="1045975" cy="1801425"/>
          </a:xfrm>
        </p:grpSpPr>
        <p:sp>
          <p:nvSpPr>
            <p:cNvPr id="848" name="Google Shape;848;p50"/>
            <p:cNvSpPr/>
            <p:nvPr/>
          </p:nvSpPr>
          <p:spPr>
            <a:xfrm>
              <a:off x="4833525" y="3823650"/>
              <a:ext cx="306775" cy="239625"/>
            </a:xfrm>
            <a:custGeom>
              <a:avLst/>
              <a:gdLst/>
              <a:ahLst/>
              <a:cxnLst/>
              <a:rect l="l" t="t" r="r" b="b"/>
              <a:pathLst>
                <a:path w="12271" h="9585" extrusionOk="0">
                  <a:moveTo>
                    <a:pt x="266" y="1"/>
                  </a:moveTo>
                  <a:cubicBezTo>
                    <a:pt x="1" y="7524"/>
                    <a:pt x="2432" y="9584"/>
                    <a:pt x="5175" y="9584"/>
                  </a:cubicBezTo>
                  <a:cubicBezTo>
                    <a:pt x="8495" y="9584"/>
                    <a:pt x="12270" y="6566"/>
                    <a:pt x="12270" y="6566"/>
                  </a:cubicBezTo>
                  <a:lnTo>
                    <a:pt x="12270" y="6566"/>
                  </a:lnTo>
                  <a:cubicBezTo>
                    <a:pt x="11326" y="6876"/>
                    <a:pt x="10434" y="7012"/>
                    <a:pt x="9596" y="7012"/>
                  </a:cubicBezTo>
                  <a:cubicBezTo>
                    <a:pt x="8536" y="7012"/>
                    <a:pt x="7561" y="6795"/>
                    <a:pt x="6672" y="6439"/>
                  </a:cubicBezTo>
                  <a:lnTo>
                    <a:pt x="6672" y="6439"/>
                  </a:lnTo>
                  <a:cubicBezTo>
                    <a:pt x="7091" y="6486"/>
                    <a:pt x="7367" y="6524"/>
                    <a:pt x="7637" y="6524"/>
                  </a:cubicBezTo>
                  <a:cubicBezTo>
                    <a:pt x="7992" y="6524"/>
                    <a:pt x="8337" y="6458"/>
                    <a:pt x="8981" y="6259"/>
                  </a:cubicBezTo>
                  <a:lnTo>
                    <a:pt x="8981" y="6259"/>
                  </a:lnTo>
                  <a:cubicBezTo>
                    <a:pt x="8981" y="6259"/>
                    <a:pt x="8776" y="6312"/>
                    <a:pt x="8341" y="6312"/>
                  </a:cubicBezTo>
                  <a:cubicBezTo>
                    <a:pt x="7777" y="6312"/>
                    <a:pt x="6824" y="6223"/>
                    <a:pt x="5425" y="5818"/>
                  </a:cubicBezTo>
                  <a:cubicBezTo>
                    <a:pt x="2063" y="3816"/>
                    <a:pt x="266" y="1"/>
                    <a:pt x="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714425" y="3861875"/>
              <a:ext cx="90050" cy="197525"/>
            </a:xfrm>
            <a:custGeom>
              <a:avLst/>
              <a:gdLst/>
              <a:ahLst/>
              <a:cxnLst/>
              <a:rect l="l" t="t" r="r" b="b"/>
              <a:pathLst>
                <a:path w="3602" h="7901" extrusionOk="0">
                  <a:moveTo>
                    <a:pt x="1" y="0"/>
                  </a:moveTo>
                  <a:lnTo>
                    <a:pt x="1" y="7900"/>
                  </a:lnTo>
                  <a:lnTo>
                    <a:pt x="3601" y="7900"/>
                  </a:lnTo>
                  <a:lnTo>
                    <a:pt x="3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4327350" y="3050325"/>
              <a:ext cx="864175" cy="833900"/>
            </a:xfrm>
            <a:custGeom>
              <a:avLst/>
              <a:gdLst/>
              <a:ahLst/>
              <a:cxnLst/>
              <a:rect l="l" t="t" r="r" b="b"/>
              <a:pathLst>
                <a:path w="34567" h="33356" extrusionOk="0">
                  <a:moveTo>
                    <a:pt x="17284" y="0"/>
                  </a:moveTo>
                  <a:cubicBezTo>
                    <a:pt x="9680" y="0"/>
                    <a:pt x="3481" y="3979"/>
                    <a:pt x="3186" y="15793"/>
                  </a:cubicBezTo>
                  <a:cubicBezTo>
                    <a:pt x="3118" y="15787"/>
                    <a:pt x="3050" y="15784"/>
                    <a:pt x="2981" y="15784"/>
                  </a:cubicBezTo>
                  <a:cubicBezTo>
                    <a:pt x="2865" y="15784"/>
                    <a:pt x="2749" y="15792"/>
                    <a:pt x="2634" y="15809"/>
                  </a:cubicBezTo>
                  <a:cubicBezTo>
                    <a:pt x="1047" y="16051"/>
                    <a:pt x="1" y="17829"/>
                    <a:pt x="299" y="19784"/>
                  </a:cubicBezTo>
                  <a:cubicBezTo>
                    <a:pt x="573" y="21589"/>
                    <a:pt x="1898" y="22911"/>
                    <a:pt x="3350" y="22911"/>
                  </a:cubicBezTo>
                  <a:cubicBezTo>
                    <a:pt x="3469" y="22911"/>
                    <a:pt x="3589" y="22902"/>
                    <a:pt x="3709" y="22884"/>
                  </a:cubicBezTo>
                  <a:cubicBezTo>
                    <a:pt x="3751" y="22877"/>
                    <a:pt x="3792" y="22864"/>
                    <a:pt x="3833" y="22857"/>
                  </a:cubicBezTo>
                  <a:cubicBezTo>
                    <a:pt x="5646" y="30430"/>
                    <a:pt x="10982" y="33356"/>
                    <a:pt x="17284" y="33356"/>
                  </a:cubicBezTo>
                  <a:cubicBezTo>
                    <a:pt x="23586" y="33356"/>
                    <a:pt x="28922" y="30430"/>
                    <a:pt x="30735" y="22857"/>
                  </a:cubicBezTo>
                  <a:cubicBezTo>
                    <a:pt x="30776" y="22866"/>
                    <a:pt x="30817" y="22877"/>
                    <a:pt x="30859" y="22884"/>
                  </a:cubicBezTo>
                  <a:cubicBezTo>
                    <a:pt x="30979" y="22902"/>
                    <a:pt x="31099" y="22911"/>
                    <a:pt x="31218" y="22911"/>
                  </a:cubicBezTo>
                  <a:cubicBezTo>
                    <a:pt x="32670" y="22911"/>
                    <a:pt x="33995" y="21589"/>
                    <a:pt x="34269" y="19784"/>
                  </a:cubicBezTo>
                  <a:cubicBezTo>
                    <a:pt x="34567" y="17829"/>
                    <a:pt x="33521" y="16051"/>
                    <a:pt x="31934" y="15809"/>
                  </a:cubicBezTo>
                  <a:cubicBezTo>
                    <a:pt x="31819" y="15792"/>
                    <a:pt x="31703" y="15784"/>
                    <a:pt x="31587" y="15784"/>
                  </a:cubicBezTo>
                  <a:cubicBezTo>
                    <a:pt x="31519" y="15784"/>
                    <a:pt x="31450" y="15787"/>
                    <a:pt x="31382" y="15793"/>
                  </a:cubicBezTo>
                  <a:cubicBezTo>
                    <a:pt x="31084" y="4089"/>
                    <a:pt x="24888" y="0"/>
                    <a:pt x="17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4510425" y="3975575"/>
              <a:ext cx="498075" cy="830825"/>
            </a:xfrm>
            <a:custGeom>
              <a:avLst/>
              <a:gdLst/>
              <a:ahLst/>
              <a:cxnLst/>
              <a:rect l="l" t="t" r="r" b="b"/>
              <a:pathLst>
                <a:path w="19923" h="33233" extrusionOk="0">
                  <a:moveTo>
                    <a:pt x="9962" y="1"/>
                  </a:moveTo>
                  <a:cubicBezTo>
                    <a:pt x="9154" y="1"/>
                    <a:pt x="8371" y="36"/>
                    <a:pt x="7622" y="94"/>
                  </a:cubicBezTo>
                  <a:lnTo>
                    <a:pt x="7621" y="78"/>
                  </a:lnTo>
                  <a:cubicBezTo>
                    <a:pt x="3249" y="373"/>
                    <a:pt x="0" y="1469"/>
                    <a:pt x="0" y="2776"/>
                  </a:cubicBezTo>
                  <a:lnTo>
                    <a:pt x="2579" y="20581"/>
                  </a:lnTo>
                  <a:lnTo>
                    <a:pt x="2567" y="20724"/>
                  </a:lnTo>
                  <a:cubicBezTo>
                    <a:pt x="2384" y="21364"/>
                    <a:pt x="1146" y="25866"/>
                    <a:pt x="527" y="31755"/>
                  </a:cubicBezTo>
                  <a:cubicBezTo>
                    <a:pt x="3542" y="32740"/>
                    <a:pt x="6674" y="33232"/>
                    <a:pt x="9806" y="33232"/>
                  </a:cubicBezTo>
                  <a:cubicBezTo>
                    <a:pt x="13047" y="33232"/>
                    <a:pt x="16288" y="32705"/>
                    <a:pt x="19398" y="31651"/>
                  </a:cubicBezTo>
                  <a:cubicBezTo>
                    <a:pt x="18751" y="25318"/>
                    <a:pt x="17392" y="20646"/>
                    <a:pt x="17392" y="20646"/>
                  </a:cubicBezTo>
                  <a:lnTo>
                    <a:pt x="19923" y="2776"/>
                  </a:lnTo>
                  <a:cubicBezTo>
                    <a:pt x="19923" y="1469"/>
                    <a:pt x="16674" y="373"/>
                    <a:pt x="12303" y="78"/>
                  </a:cubicBezTo>
                  <a:lnTo>
                    <a:pt x="12301" y="94"/>
                  </a:lnTo>
                  <a:cubicBezTo>
                    <a:pt x="11553" y="36"/>
                    <a:pt x="10771" y="1"/>
                    <a:pt x="9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4518050" y="3364125"/>
              <a:ext cx="101800" cy="55825"/>
            </a:xfrm>
            <a:custGeom>
              <a:avLst/>
              <a:gdLst/>
              <a:ahLst/>
              <a:cxnLst/>
              <a:rect l="l" t="t" r="r" b="b"/>
              <a:pathLst>
                <a:path w="4072" h="2233" extrusionOk="0">
                  <a:moveTo>
                    <a:pt x="2435" y="1"/>
                  </a:moveTo>
                  <a:cubicBezTo>
                    <a:pt x="1658" y="1"/>
                    <a:pt x="872" y="630"/>
                    <a:pt x="1" y="2233"/>
                  </a:cubicBezTo>
                  <a:cubicBezTo>
                    <a:pt x="1" y="2233"/>
                    <a:pt x="850" y="901"/>
                    <a:pt x="2161" y="901"/>
                  </a:cubicBezTo>
                  <a:cubicBezTo>
                    <a:pt x="2510" y="901"/>
                    <a:pt x="2891" y="995"/>
                    <a:pt x="3298" y="1233"/>
                  </a:cubicBezTo>
                  <a:cubicBezTo>
                    <a:pt x="3298" y="1233"/>
                    <a:pt x="4072" y="547"/>
                    <a:pt x="3079" y="137"/>
                  </a:cubicBezTo>
                  <a:cubicBezTo>
                    <a:pt x="2864" y="49"/>
                    <a:pt x="2650" y="1"/>
                    <a:pt x="2435"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4203550" y="4021875"/>
              <a:ext cx="330675" cy="374400"/>
            </a:xfrm>
            <a:custGeom>
              <a:avLst/>
              <a:gdLst/>
              <a:ahLst/>
              <a:cxnLst/>
              <a:rect l="l" t="t" r="r" b="b"/>
              <a:pathLst>
                <a:path w="13227" h="14976" extrusionOk="0">
                  <a:moveTo>
                    <a:pt x="2897" y="1"/>
                  </a:moveTo>
                  <a:lnTo>
                    <a:pt x="1" y="942"/>
                  </a:lnTo>
                  <a:cubicBezTo>
                    <a:pt x="1" y="942"/>
                    <a:pt x="2069" y="14975"/>
                    <a:pt x="4930" y="14975"/>
                  </a:cubicBezTo>
                  <a:cubicBezTo>
                    <a:pt x="5015" y="14975"/>
                    <a:pt x="5101" y="14963"/>
                    <a:pt x="5187" y="14937"/>
                  </a:cubicBezTo>
                  <a:cubicBezTo>
                    <a:pt x="7161" y="14351"/>
                    <a:pt x="11089" y="10241"/>
                    <a:pt x="13226" y="7488"/>
                  </a:cubicBezTo>
                  <a:lnTo>
                    <a:pt x="12274" y="962"/>
                  </a:lnTo>
                  <a:cubicBezTo>
                    <a:pt x="12274" y="962"/>
                    <a:pt x="6407" y="10669"/>
                    <a:pt x="5198" y="10669"/>
                  </a:cubicBezTo>
                  <a:cubicBezTo>
                    <a:pt x="5194" y="10669"/>
                    <a:pt x="5191" y="10669"/>
                    <a:pt x="5187" y="10668"/>
                  </a:cubicBezTo>
                  <a:cubicBezTo>
                    <a:pt x="4230" y="10622"/>
                    <a:pt x="2897" y="1"/>
                    <a:pt x="2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4152050" y="3735775"/>
              <a:ext cx="143550" cy="308275"/>
            </a:xfrm>
            <a:custGeom>
              <a:avLst/>
              <a:gdLst/>
              <a:ahLst/>
              <a:cxnLst/>
              <a:rect l="l" t="t" r="r" b="b"/>
              <a:pathLst>
                <a:path w="5742" h="12331" extrusionOk="0">
                  <a:moveTo>
                    <a:pt x="4293" y="1"/>
                  </a:moveTo>
                  <a:cubicBezTo>
                    <a:pt x="3486" y="1"/>
                    <a:pt x="2366" y="773"/>
                    <a:pt x="3959" y="5975"/>
                  </a:cubicBezTo>
                  <a:cubicBezTo>
                    <a:pt x="2345" y="6058"/>
                    <a:pt x="0" y="6571"/>
                    <a:pt x="55" y="7458"/>
                  </a:cubicBezTo>
                  <a:cubicBezTo>
                    <a:pt x="247" y="10565"/>
                    <a:pt x="2230" y="12330"/>
                    <a:pt x="2230" y="12330"/>
                  </a:cubicBezTo>
                  <a:lnTo>
                    <a:pt x="4671" y="11537"/>
                  </a:lnTo>
                  <a:cubicBezTo>
                    <a:pt x="5406" y="9829"/>
                    <a:pt x="5742" y="7564"/>
                    <a:pt x="5439" y="6182"/>
                  </a:cubicBezTo>
                  <a:cubicBezTo>
                    <a:pt x="5439" y="6182"/>
                    <a:pt x="4764" y="1528"/>
                    <a:pt x="4919" y="139"/>
                  </a:cubicBezTo>
                  <a:cubicBezTo>
                    <a:pt x="4919" y="139"/>
                    <a:pt x="4634" y="1"/>
                    <a:pt x="4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4145550" y="3858850"/>
              <a:ext cx="121325" cy="84600"/>
            </a:xfrm>
            <a:custGeom>
              <a:avLst/>
              <a:gdLst/>
              <a:ahLst/>
              <a:cxnLst/>
              <a:rect l="l" t="t" r="r" b="b"/>
              <a:pathLst>
                <a:path w="4853" h="3384" extrusionOk="0">
                  <a:moveTo>
                    <a:pt x="3215" y="0"/>
                  </a:moveTo>
                  <a:cubicBezTo>
                    <a:pt x="2078" y="0"/>
                    <a:pt x="378" y="730"/>
                    <a:pt x="216" y="1105"/>
                  </a:cubicBezTo>
                  <a:cubicBezTo>
                    <a:pt x="0" y="1607"/>
                    <a:pt x="501" y="3228"/>
                    <a:pt x="1027" y="3356"/>
                  </a:cubicBezTo>
                  <a:cubicBezTo>
                    <a:pt x="1103" y="3375"/>
                    <a:pt x="1210" y="3383"/>
                    <a:pt x="1338" y="3383"/>
                  </a:cubicBezTo>
                  <a:cubicBezTo>
                    <a:pt x="2091" y="3383"/>
                    <a:pt x="3594" y="3089"/>
                    <a:pt x="4174" y="2842"/>
                  </a:cubicBezTo>
                  <a:cubicBezTo>
                    <a:pt x="4853" y="2553"/>
                    <a:pt x="4429" y="1001"/>
                    <a:pt x="4182" y="433"/>
                  </a:cubicBezTo>
                  <a:cubicBezTo>
                    <a:pt x="4045" y="120"/>
                    <a:pt x="3677" y="0"/>
                    <a:pt x="3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4213300" y="3856800"/>
              <a:ext cx="114850" cy="178250"/>
            </a:xfrm>
            <a:custGeom>
              <a:avLst/>
              <a:gdLst/>
              <a:ahLst/>
              <a:cxnLst/>
              <a:rect l="l" t="t" r="r" b="b"/>
              <a:pathLst>
                <a:path w="4594" h="7130" extrusionOk="0">
                  <a:moveTo>
                    <a:pt x="2729" y="1"/>
                  </a:moveTo>
                  <a:cubicBezTo>
                    <a:pt x="2729" y="1"/>
                    <a:pt x="1195" y="357"/>
                    <a:pt x="2469" y="3003"/>
                  </a:cubicBezTo>
                  <a:cubicBezTo>
                    <a:pt x="2469" y="3003"/>
                    <a:pt x="2228" y="2947"/>
                    <a:pt x="1904" y="2947"/>
                  </a:cubicBezTo>
                  <a:cubicBezTo>
                    <a:pt x="1167" y="2947"/>
                    <a:pt x="0" y="3235"/>
                    <a:pt x="258" y="5124"/>
                  </a:cubicBezTo>
                  <a:cubicBezTo>
                    <a:pt x="341" y="5731"/>
                    <a:pt x="891" y="7130"/>
                    <a:pt x="891" y="7130"/>
                  </a:cubicBezTo>
                  <a:lnTo>
                    <a:pt x="2221" y="6696"/>
                  </a:lnTo>
                  <a:cubicBezTo>
                    <a:pt x="2221" y="6696"/>
                    <a:pt x="3159" y="5260"/>
                    <a:pt x="3930" y="4007"/>
                  </a:cubicBezTo>
                  <a:cubicBezTo>
                    <a:pt x="4593" y="2924"/>
                    <a:pt x="3700" y="809"/>
                    <a:pt x="2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4704600" y="3975575"/>
              <a:ext cx="109725" cy="150175"/>
            </a:xfrm>
            <a:custGeom>
              <a:avLst/>
              <a:gdLst/>
              <a:ahLst/>
              <a:cxnLst/>
              <a:rect l="l" t="t" r="r" b="b"/>
              <a:pathLst>
                <a:path w="4389" h="6007" extrusionOk="0">
                  <a:moveTo>
                    <a:pt x="2195" y="1"/>
                  </a:moveTo>
                  <a:cubicBezTo>
                    <a:pt x="1437" y="1"/>
                    <a:pt x="705" y="33"/>
                    <a:pt x="1" y="85"/>
                  </a:cubicBezTo>
                  <a:lnTo>
                    <a:pt x="2195" y="6007"/>
                  </a:lnTo>
                  <a:lnTo>
                    <a:pt x="4389" y="85"/>
                  </a:lnTo>
                  <a:cubicBezTo>
                    <a:pt x="3683" y="33"/>
                    <a:pt x="2953" y="1"/>
                    <a:pt x="2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4716250" y="4009150"/>
              <a:ext cx="86400" cy="116600"/>
            </a:xfrm>
            <a:custGeom>
              <a:avLst/>
              <a:gdLst/>
              <a:ahLst/>
              <a:cxnLst/>
              <a:rect l="l" t="t" r="r" b="b"/>
              <a:pathLst>
                <a:path w="3456" h="4664" extrusionOk="0">
                  <a:moveTo>
                    <a:pt x="0" y="0"/>
                  </a:moveTo>
                  <a:lnTo>
                    <a:pt x="1728" y="4664"/>
                  </a:lnTo>
                  <a:lnTo>
                    <a:pt x="34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4325175" y="3004975"/>
              <a:ext cx="825975" cy="690675"/>
            </a:xfrm>
            <a:custGeom>
              <a:avLst/>
              <a:gdLst/>
              <a:ahLst/>
              <a:cxnLst/>
              <a:rect l="l" t="t" r="r" b="b"/>
              <a:pathLst>
                <a:path w="33039" h="27627" extrusionOk="0">
                  <a:moveTo>
                    <a:pt x="16809" y="0"/>
                  </a:moveTo>
                  <a:cubicBezTo>
                    <a:pt x="11424" y="0"/>
                    <a:pt x="4987" y="2004"/>
                    <a:pt x="1873" y="7716"/>
                  </a:cubicBezTo>
                  <a:cubicBezTo>
                    <a:pt x="0" y="11150"/>
                    <a:pt x="2553" y="17657"/>
                    <a:pt x="2553" y="17657"/>
                  </a:cubicBezTo>
                  <a:lnTo>
                    <a:pt x="2623" y="17652"/>
                  </a:lnTo>
                  <a:lnTo>
                    <a:pt x="2623" y="17652"/>
                  </a:lnTo>
                  <a:cubicBezTo>
                    <a:pt x="1086" y="22685"/>
                    <a:pt x="3612" y="27626"/>
                    <a:pt x="3612" y="27626"/>
                  </a:cubicBezTo>
                  <a:cubicBezTo>
                    <a:pt x="3479" y="23664"/>
                    <a:pt x="4918" y="19112"/>
                    <a:pt x="5592" y="17215"/>
                  </a:cubicBezTo>
                  <a:cubicBezTo>
                    <a:pt x="15667" y="15223"/>
                    <a:pt x="24408" y="9671"/>
                    <a:pt x="24408" y="9671"/>
                  </a:cubicBezTo>
                  <a:cubicBezTo>
                    <a:pt x="27507" y="15173"/>
                    <a:pt x="31469" y="17607"/>
                    <a:pt x="31469" y="17607"/>
                  </a:cubicBezTo>
                  <a:lnTo>
                    <a:pt x="32021" y="17625"/>
                  </a:lnTo>
                  <a:cubicBezTo>
                    <a:pt x="33038" y="13492"/>
                    <a:pt x="31475" y="4860"/>
                    <a:pt x="25406" y="2833"/>
                  </a:cubicBezTo>
                  <a:cubicBezTo>
                    <a:pt x="24547" y="1212"/>
                    <a:pt x="20996" y="0"/>
                    <a:pt x="16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4972050" y="4043275"/>
              <a:ext cx="180525" cy="691750"/>
            </a:xfrm>
            <a:custGeom>
              <a:avLst/>
              <a:gdLst/>
              <a:ahLst/>
              <a:cxnLst/>
              <a:rect l="l" t="t" r="r" b="b"/>
              <a:pathLst>
                <a:path w="7221" h="27670" extrusionOk="0">
                  <a:moveTo>
                    <a:pt x="1432" y="0"/>
                  </a:moveTo>
                  <a:lnTo>
                    <a:pt x="1" y="9941"/>
                  </a:lnTo>
                  <a:cubicBezTo>
                    <a:pt x="1" y="9941"/>
                    <a:pt x="3062" y="15829"/>
                    <a:pt x="3553" y="18417"/>
                  </a:cubicBezTo>
                  <a:cubicBezTo>
                    <a:pt x="4112" y="21372"/>
                    <a:pt x="4096" y="25984"/>
                    <a:pt x="4069" y="27670"/>
                  </a:cubicBezTo>
                  <a:cubicBezTo>
                    <a:pt x="5142" y="27162"/>
                    <a:pt x="6183" y="26589"/>
                    <a:pt x="7189" y="25957"/>
                  </a:cubicBezTo>
                  <a:cubicBezTo>
                    <a:pt x="7220" y="23260"/>
                    <a:pt x="7190" y="19643"/>
                    <a:pt x="6874" y="17453"/>
                  </a:cubicBezTo>
                  <a:cubicBezTo>
                    <a:pt x="6335" y="13708"/>
                    <a:pt x="4465" y="4863"/>
                    <a:pt x="1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0"/>
          <p:cNvGrpSpPr/>
          <p:nvPr/>
        </p:nvGrpSpPr>
        <p:grpSpPr>
          <a:xfrm>
            <a:off x="3128274" y="1809108"/>
            <a:ext cx="1396161" cy="2330311"/>
            <a:chOff x="2430500" y="2976175"/>
            <a:chExt cx="1095200" cy="1828125"/>
          </a:xfrm>
        </p:grpSpPr>
        <p:sp>
          <p:nvSpPr>
            <p:cNvPr id="862" name="Google Shape;862;p50"/>
            <p:cNvSpPr/>
            <p:nvPr/>
          </p:nvSpPr>
          <p:spPr>
            <a:xfrm>
              <a:off x="2818275" y="3846100"/>
              <a:ext cx="90200" cy="197900"/>
            </a:xfrm>
            <a:custGeom>
              <a:avLst/>
              <a:gdLst/>
              <a:ahLst/>
              <a:cxnLst/>
              <a:rect l="l" t="t" r="r" b="b"/>
              <a:pathLst>
                <a:path w="3608" h="7916" extrusionOk="0">
                  <a:moveTo>
                    <a:pt x="1" y="1"/>
                  </a:moveTo>
                  <a:lnTo>
                    <a:pt x="1" y="7916"/>
                  </a:lnTo>
                  <a:lnTo>
                    <a:pt x="3608" y="7916"/>
                  </a:lnTo>
                  <a:lnTo>
                    <a:pt x="36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2430500" y="3033050"/>
              <a:ext cx="865775" cy="835500"/>
            </a:xfrm>
            <a:custGeom>
              <a:avLst/>
              <a:gdLst/>
              <a:ahLst/>
              <a:cxnLst/>
              <a:rect l="l" t="t" r="r" b="b"/>
              <a:pathLst>
                <a:path w="34631" h="33420" extrusionOk="0">
                  <a:moveTo>
                    <a:pt x="17315" y="1"/>
                  </a:moveTo>
                  <a:cubicBezTo>
                    <a:pt x="9697" y="1"/>
                    <a:pt x="3487" y="3987"/>
                    <a:pt x="3192" y="15822"/>
                  </a:cubicBezTo>
                  <a:cubicBezTo>
                    <a:pt x="3123" y="15816"/>
                    <a:pt x="3054" y="15813"/>
                    <a:pt x="2985" y="15813"/>
                  </a:cubicBezTo>
                  <a:cubicBezTo>
                    <a:pt x="2869" y="15813"/>
                    <a:pt x="2753" y="15821"/>
                    <a:pt x="2639" y="15838"/>
                  </a:cubicBezTo>
                  <a:cubicBezTo>
                    <a:pt x="1048" y="16080"/>
                    <a:pt x="1" y="17862"/>
                    <a:pt x="298" y="19820"/>
                  </a:cubicBezTo>
                  <a:cubicBezTo>
                    <a:pt x="572" y="21628"/>
                    <a:pt x="1899" y="22954"/>
                    <a:pt x="3354" y="22954"/>
                  </a:cubicBezTo>
                  <a:cubicBezTo>
                    <a:pt x="3474" y="22954"/>
                    <a:pt x="3594" y="22945"/>
                    <a:pt x="3715" y="22927"/>
                  </a:cubicBezTo>
                  <a:cubicBezTo>
                    <a:pt x="3757" y="22921"/>
                    <a:pt x="3798" y="22907"/>
                    <a:pt x="3840" y="22899"/>
                  </a:cubicBezTo>
                  <a:cubicBezTo>
                    <a:pt x="5656" y="30488"/>
                    <a:pt x="11001" y="33419"/>
                    <a:pt x="17315" y="33419"/>
                  </a:cubicBezTo>
                  <a:cubicBezTo>
                    <a:pt x="23630" y="33419"/>
                    <a:pt x="28977" y="30488"/>
                    <a:pt x="30792" y="22899"/>
                  </a:cubicBezTo>
                  <a:cubicBezTo>
                    <a:pt x="30833" y="22908"/>
                    <a:pt x="30874" y="22921"/>
                    <a:pt x="30916" y="22927"/>
                  </a:cubicBezTo>
                  <a:cubicBezTo>
                    <a:pt x="31036" y="22945"/>
                    <a:pt x="31156" y="22954"/>
                    <a:pt x="31275" y="22954"/>
                  </a:cubicBezTo>
                  <a:cubicBezTo>
                    <a:pt x="32730" y="22954"/>
                    <a:pt x="34059" y="21628"/>
                    <a:pt x="34334" y="19820"/>
                  </a:cubicBezTo>
                  <a:cubicBezTo>
                    <a:pt x="34630" y="17862"/>
                    <a:pt x="33583" y="16080"/>
                    <a:pt x="31992" y="15838"/>
                  </a:cubicBezTo>
                  <a:cubicBezTo>
                    <a:pt x="31878" y="15821"/>
                    <a:pt x="31762" y="15813"/>
                    <a:pt x="31647" y="15813"/>
                  </a:cubicBezTo>
                  <a:cubicBezTo>
                    <a:pt x="31578" y="15813"/>
                    <a:pt x="31509" y="15816"/>
                    <a:pt x="31441" y="15822"/>
                  </a:cubicBezTo>
                  <a:cubicBezTo>
                    <a:pt x="31143" y="4096"/>
                    <a:pt x="24934" y="1"/>
                    <a:pt x="17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2631900" y="3960050"/>
              <a:ext cx="462975" cy="777075"/>
            </a:xfrm>
            <a:custGeom>
              <a:avLst/>
              <a:gdLst/>
              <a:ahLst/>
              <a:cxnLst/>
              <a:rect l="l" t="t" r="r" b="b"/>
              <a:pathLst>
                <a:path w="18519" h="31083" extrusionOk="0">
                  <a:moveTo>
                    <a:pt x="9259" y="0"/>
                  </a:moveTo>
                  <a:cubicBezTo>
                    <a:pt x="4145" y="0"/>
                    <a:pt x="0" y="1245"/>
                    <a:pt x="0" y="2780"/>
                  </a:cubicBezTo>
                  <a:lnTo>
                    <a:pt x="0" y="31082"/>
                  </a:lnTo>
                  <a:lnTo>
                    <a:pt x="18518" y="31082"/>
                  </a:lnTo>
                  <a:lnTo>
                    <a:pt x="18518" y="2780"/>
                  </a:lnTo>
                  <a:cubicBezTo>
                    <a:pt x="18518" y="1245"/>
                    <a:pt x="14373" y="0"/>
                    <a:pt x="9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2817650" y="4731500"/>
              <a:ext cx="91475" cy="72800"/>
            </a:xfrm>
            <a:custGeom>
              <a:avLst/>
              <a:gdLst/>
              <a:ahLst/>
              <a:cxnLst/>
              <a:rect l="l" t="t" r="r" b="b"/>
              <a:pathLst>
                <a:path w="3659" h="2912" extrusionOk="0">
                  <a:moveTo>
                    <a:pt x="18" y="0"/>
                  </a:moveTo>
                  <a:cubicBezTo>
                    <a:pt x="8" y="0"/>
                    <a:pt x="0" y="8"/>
                    <a:pt x="0" y="18"/>
                  </a:cubicBezTo>
                  <a:lnTo>
                    <a:pt x="0" y="2894"/>
                  </a:lnTo>
                  <a:cubicBezTo>
                    <a:pt x="0" y="2904"/>
                    <a:pt x="8" y="2912"/>
                    <a:pt x="18" y="2912"/>
                  </a:cubicBezTo>
                  <a:lnTo>
                    <a:pt x="3640" y="2912"/>
                  </a:lnTo>
                  <a:cubicBezTo>
                    <a:pt x="3651" y="2912"/>
                    <a:pt x="3659" y="2904"/>
                    <a:pt x="3659" y="2894"/>
                  </a:cubicBezTo>
                  <a:lnTo>
                    <a:pt x="3659" y="18"/>
                  </a:lnTo>
                  <a:cubicBezTo>
                    <a:pt x="3659" y="8"/>
                    <a:pt x="3651" y="0"/>
                    <a:pt x="3640" y="0"/>
                  </a:cubicBezTo>
                  <a:close/>
                </a:path>
              </a:pathLst>
            </a:custGeom>
            <a:solidFill>
              <a:srgbClr val="E0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2839950" y="3960050"/>
              <a:ext cx="46925" cy="69075"/>
            </a:xfrm>
            <a:custGeom>
              <a:avLst/>
              <a:gdLst/>
              <a:ahLst/>
              <a:cxnLst/>
              <a:rect l="l" t="t" r="r" b="b"/>
              <a:pathLst>
                <a:path w="1877" h="2763" extrusionOk="0">
                  <a:moveTo>
                    <a:pt x="937" y="0"/>
                  </a:moveTo>
                  <a:lnTo>
                    <a:pt x="0" y="1473"/>
                  </a:lnTo>
                  <a:lnTo>
                    <a:pt x="292" y="2762"/>
                  </a:lnTo>
                  <a:lnTo>
                    <a:pt x="1584" y="2762"/>
                  </a:lnTo>
                  <a:lnTo>
                    <a:pt x="1876" y="1473"/>
                  </a:lnTo>
                  <a:lnTo>
                    <a:pt x="93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2793725" y="4029100"/>
              <a:ext cx="139350" cy="650575"/>
            </a:xfrm>
            <a:custGeom>
              <a:avLst/>
              <a:gdLst/>
              <a:ahLst/>
              <a:cxnLst/>
              <a:rect l="l" t="t" r="r" b="b"/>
              <a:pathLst>
                <a:path w="5574" h="26023" extrusionOk="0">
                  <a:moveTo>
                    <a:pt x="2142" y="0"/>
                  </a:moveTo>
                  <a:lnTo>
                    <a:pt x="0" y="24175"/>
                  </a:lnTo>
                  <a:lnTo>
                    <a:pt x="2786" y="26022"/>
                  </a:lnTo>
                  <a:lnTo>
                    <a:pt x="5574" y="24175"/>
                  </a:lnTo>
                  <a:lnTo>
                    <a:pt x="343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2613875" y="3961975"/>
              <a:ext cx="226850" cy="841950"/>
            </a:xfrm>
            <a:custGeom>
              <a:avLst/>
              <a:gdLst/>
              <a:ahLst/>
              <a:cxnLst/>
              <a:rect l="l" t="t" r="r" b="b"/>
              <a:pathLst>
                <a:path w="9074" h="33678" extrusionOk="0">
                  <a:moveTo>
                    <a:pt x="7636" y="1"/>
                  </a:moveTo>
                  <a:cubicBezTo>
                    <a:pt x="3256" y="295"/>
                    <a:pt x="0" y="1393"/>
                    <a:pt x="0" y="2703"/>
                  </a:cubicBezTo>
                  <a:lnTo>
                    <a:pt x="0" y="31980"/>
                  </a:lnTo>
                  <a:cubicBezTo>
                    <a:pt x="2918" y="33016"/>
                    <a:pt x="5979" y="33589"/>
                    <a:pt x="9073" y="33678"/>
                  </a:cubicBezTo>
                  <a:lnTo>
                    <a:pt x="9073" y="15696"/>
                  </a:lnTo>
                  <a:lnTo>
                    <a:pt x="7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2886075" y="3961975"/>
              <a:ext cx="226825" cy="841950"/>
            </a:xfrm>
            <a:custGeom>
              <a:avLst/>
              <a:gdLst/>
              <a:ahLst/>
              <a:cxnLst/>
              <a:rect l="l" t="t" r="r" b="b"/>
              <a:pathLst>
                <a:path w="9073" h="33678" extrusionOk="0">
                  <a:moveTo>
                    <a:pt x="1439" y="1"/>
                  </a:moveTo>
                  <a:lnTo>
                    <a:pt x="1" y="15696"/>
                  </a:lnTo>
                  <a:lnTo>
                    <a:pt x="1" y="33678"/>
                  </a:lnTo>
                  <a:cubicBezTo>
                    <a:pt x="3095" y="33586"/>
                    <a:pt x="6157" y="33010"/>
                    <a:pt x="9073" y="31973"/>
                  </a:cubicBezTo>
                  <a:lnTo>
                    <a:pt x="9073" y="2703"/>
                  </a:lnTo>
                  <a:cubicBezTo>
                    <a:pt x="9073" y="1393"/>
                    <a:pt x="5818" y="295"/>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2886075" y="3960050"/>
              <a:ext cx="77025" cy="394350"/>
            </a:xfrm>
            <a:custGeom>
              <a:avLst/>
              <a:gdLst/>
              <a:ahLst/>
              <a:cxnLst/>
              <a:rect l="l" t="t" r="r" b="b"/>
              <a:pathLst>
                <a:path w="3081" h="15774" extrusionOk="0">
                  <a:moveTo>
                    <a:pt x="1439" y="0"/>
                  </a:moveTo>
                  <a:lnTo>
                    <a:pt x="1" y="15773"/>
                  </a:lnTo>
                  <a:lnTo>
                    <a:pt x="3080" y="7784"/>
                  </a:lnTo>
                  <a:lnTo>
                    <a:pt x="2185" y="7001"/>
                  </a:lnTo>
                  <a:lnTo>
                    <a:pt x="3080" y="6749"/>
                  </a:lnTo>
                  <a:lnTo>
                    <a:pt x="2324" y="78"/>
                  </a:lnTo>
                  <a:lnTo>
                    <a:pt x="14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2763675" y="3960050"/>
              <a:ext cx="77050" cy="394350"/>
            </a:xfrm>
            <a:custGeom>
              <a:avLst/>
              <a:gdLst/>
              <a:ahLst/>
              <a:cxnLst/>
              <a:rect l="l" t="t" r="r" b="b"/>
              <a:pathLst>
                <a:path w="3082" h="15774" extrusionOk="0">
                  <a:moveTo>
                    <a:pt x="1644" y="0"/>
                  </a:moveTo>
                  <a:lnTo>
                    <a:pt x="758" y="78"/>
                  </a:lnTo>
                  <a:lnTo>
                    <a:pt x="1" y="6749"/>
                  </a:lnTo>
                  <a:lnTo>
                    <a:pt x="897" y="7001"/>
                  </a:lnTo>
                  <a:lnTo>
                    <a:pt x="1" y="7784"/>
                  </a:lnTo>
                  <a:lnTo>
                    <a:pt x="3081" y="15773"/>
                  </a:lnTo>
                  <a:lnTo>
                    <a:pt x="3081" y="15773"/>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112875" y="3816450"/>
              <a:ext cx="412825" cy="379675"/>
            </a:xfrm>
            <a:custGeom>
              <a:avLst/>
              <a:gdLst/>
              <a:ahLst/>
              <a:cxnLst/>
              <a:rect l="l" t="t" r="r" b="b"/>
              <a:pathLst>
                <a:path w="16513" h="15187" extrusionOk="0">
                  <a:moveTo>
                    <a:pt x="11311" y="0"/>
                  </a:moveTo>
                  <a:cubicBezTo>
                    <a:pt x="11311" y="0"/>
                    <a:pt x="12771" y="8381"/>
                    <a:pt x="11202" y="10168"/>
                  </a:cubicBezTo>
                  <a:cubicBezTo>
                    <a:pt x="10828" y="10594"/>
                    <a:pt x="10098" y="10761"/>
                    <a:pt x="9183" y="10761"/>
                  </a:cubicBezTo>
                  <a:cubicBezTo>
                    <a:pt x="5835" y="10761"/>
                    <a:pt x="2" y="8524"/>
                    <a:pt x="2" y="8524"/>
                  </a:cubicBezTo>
                  <a:lnTo>
                    <a:pt x="1" y="14648"/>
                  </a:lnTo>
                  <a:cubicBezTo>
                    <a:pt x="1940" y="14864"/>
                    <a:pt x="4369" y="15187"/>
                    <a:pt x="6784" y="15187"/>
                  </a:cubicBezTo>
                  <a:cubicBezTo>
                    <a:pt x="9530" y="15187"/>
                    <a:pt x="12257" y="14770"/>
                    <a:pt x="14225" y="13304"/>
                  </a:cubicBezTo>
                  <a:cubicBezTo>
                    <a:pt x="16513" y="11602"/>
                    <a:pt x="15004" y="319"/>
                    <a:pt x="15004" y="319"/>
                  </a:cubicBezTo>
                  <a:lnTo>
                    <a:pt x="1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371100" y="3676275"/>
              <a:ext cx="148550" cy="147450"/>
            </a:xfrm>
            <a:custGeom>
              <a:avLst/>
              <a:gdLst/>
              <a:ahLst/>
              <a:cxnLst/>
              <a:rect l="l" t="t" r="r" b="b"/>
              <a:pathLst>
                <a:path w="5942" h="5898" extrusionOk="0">
                  <a:moveTo>
                    <a:pt x="1606" y="1"/>
                  </a:moveTo>
                  <a:cubicBezTo>
                    <a:pt x="877" y="1"/>
                    <a:pt x="340" y="85"/>
                    <a:pt x="303" y="251"/>
                  </a:cubicBezTo>
                  <a:cubicBezTo>
                    <a:pt x="1" y="1633"/>
                    <a:pt x="586" y="3961"/>
                    <a:pt x="1321" y="5669"/>
                  </a:cubicBezTo>
                  <a:lnTo>
                    <a:pt x="4350" y="5897"/>
                  </a:lnTo>
                  <a:cubicBezTo>
                    <a:pt x="4350" y="5897"/>
                    <a:pt x="5668" y="4869"/>
                    <a:pt x="5884" y="1374"/>
                  </a:cubicBezTo>
                  <a:cubicBezTo>
                    <a:pt x="5941" y="444"/>
                    <a:pt x="3274" y="1"/>
                    <a:pt x="1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3374825" y="3650150"/>
              <a:ext cx="149825" cy="83325"/>
            </a:xfrm>
            <a:custGeom>
              <a:avLst/>
              <a:gdLst/>
              <a:ahLst/>
              <a:cxnLst/>
              <a:rect l="l" t="t" r="r" b="b"/>
              <a:pathLst>
                <a:path w="5993" h="3333" extrusionOk="0">
                  <a:moveTo>
                    <a:pt x="2188" y="1"/>
                  </a:moveTo>
                  <a:cubicBezTo>
                    <a:pt x="1315" y="1"/>
                    <a:pt x="562" y="148"/>
                    <a:pt x="333" y="548"/>
                  </a:cubicBezTo>
                  <a:cubicBezTo>
                    <a:pt x="6" y="1116"/>
                    <a:pt x="0" y="2705"/>
                    <a:pt x="893" y="2994"/>
                  </a:cubicBezTo>
                  <a:cubicBezTo>
                    <a:pt x="1553" y="3207"/>
                    <a:pt x="3102" y="3332"/>
                    <a:pt x="4148" y="3332"/>
                  </a:cubicBezTo>
                  <a:cubicBezTo>
                    <a:pt x="4522" y="3332"/>
                    <a:pt x="4832" y="3316"/>
                    <a:pt x="5014" y="3283"/>
                  </a:cubicBezTo>
                  <a:cubicBezTo>
                    <a:pt x="5708" y="3154"/>
                    <a:pt x="5992" y="1264"/>
                    <a:pt x="5708" y="761"/>
                  </a:cubicBezTo>
                  <a:cubicBezTo>
                    <a:pt x="5519" y="429"/>
                    <a:pt x="3679" y="1"/>
                    <a:pt x="2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3280900" y="3694025"/>
              <a:ext cx="168050" cy="127050"/>
            </a:xfrm>
            <a:custGeom>
              <a:avLst/>
              <a:gdLst/>
              <a:ahLst/>
              <a:cxnLst/>
              <a:rect l="l" t="t" r="r" b="b"/>
              <a:pathLst>
                <a:path w="6722" h="5082" extrusionOk="0">
                  <a:moveTo>
                    <a:pt x="1344" y="0"/>
                  </a:moveTo>
                  <a:cubicBezTo>
                    <a:pt x="199" y="0"/>
                    <a:pt x="0" y="1345"/>
                    <a:pt x="0" y="1345"/>
                  </a:cubicBezTo>
                  <a:cubicBezTo>
                    <a:pt x="3137" y="1960"/>
                    <a:pt x="4929" y="4926"/>
                    <a:pt x="4929" y="4926"/>
                  </a:cubicBezTo>
                  <a:lnTo>
                    <a:pt x="6721" y="5082"/>
                  </a:lnTo>
                  <a:lnTo>
                    <a:pt x="6721" y="2912"/>
                  </a:lnTo>
                  <a:cubicBezTo>
                    <a:pt x="6691" y="1435"/>
                    <a:pt x="5865" y="1094"/>
                    <a:pt x="5109" y="1094"/>
                  </a:cubicBezTo>
                  <a:cubicBezTo>
                    <a:pt x="4461" y="1094"/>
                    <a:pt x="3864" y="1345"/>
                    <a:pt x="3864" y="1345"/>
                  </a:cubicBezTo>
                  <a:cubicBezTo>
                    <a:pt x="2726" y="336"/>
                    <a:pt x="1917" y="0"/>
                    <a:pt x="1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2748525" y="4104000"/>
              <a:ext cx="75075" cy="257625"/>
            </a:xfrm>
            <a:custGeom>
              <a:avLst/>
              <a:gdLst/>
              <a:ahLst/>
              <a:cxnLst/>
              <a:rect l="l" t="t" r="r" b="b"/>
              <a:pathLst>
                <a:path w="3003" h="10305" extrusionOk="0">
                  <a:moveTo>
                    <a:pt x="0" y="0"/>
                  </a:moveTo>
                  <a:lnTo>
                    <a:pt x="0" y="688"/>
                  </a:lnTo>
                  <a:cubicBezTo>
                    <a:pt x="879" y="688"/>
                    <a:pt x="1802" y="4954"/>
                    <a:pt x="2207" y="7739"/>
                  </a:cubicBezTo>
                  <a:cubicBezTo>
                    <a:pt x="2427" y="9253"/>
                    <a:pt x="1506" y="9603"/>
                    <a:pt x="1403" y="9636"/>
                  </a:cubicBezTo>
                  <a:lnTo>
                    <a:pt x="1536" y="10304"/>
                  </a:lnTo>
                  <a:cubicBezTo>
                    <a:pt x="2067" y="10136"/>
                    <a:pt x="3003" y="9362"/>
                    <a:pt x="2749" y="7616"/>
                  </a:cubicBezTo>
                  <a:cubicBezTo>
                    <a:pt x="2464" y="5665"/>
                    <a:pt x="1545"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2754825" y="4339750"/>
              <a:ext cx="37750" cy="36725"/>
            </a:xfrm>
            <a:custGeom>
              <a:avLst/>
              <a:gdLst/>
              <a:ahLst/>
              <a:cxnLst/>
              <a:rect l="l" t="t" r="r" b="b"/>
              <a:pathLst>
                <a:path w="1510" h="1469" extrusionOk="0">
                  <a:moveTo>
                    <a:pt x="923" y="0"/>
                  </a:moveTo>
                  <a:cubicBezTo>
                    <a:pt x="865" y="0"/>
                    <a:pt x="803" y="11"/>
                    <a:pt x="736" y="35"/>
                  </a:cubicBezTo>
                  <a:cubicBezTo>
                    <a:pt x="367" y="167"/>
                    <a:pt x="1" y="634"/>
                    <a:pt x="87" y="1016"/>
                  </a:cubicBezTo>
                  <a:cubicBezTo>
                    <a:pt x="153" y="1309"/>
                    <a:pt x="467" y="1469"/>
                    <a:pt x="776" y="1469"/>
                  </a:cubicBezTo>
                  <a:cubicBezTo>
                    <a:pt x="871" y="1469"/>
                    <a:pt x="965" y="1454"/>
                    <a:pt x="1051" y="1423"/>
                  </a:cubicBezTo>
                  <a:cubicBezTo>
                    <a:pt x="1420" y="1291"/>
                    <a:pt x="1510" y="924"/>
                    <a:pt x="1422" y="540"/>
                  </a:cubicBezTo>
                  <a:cubicBezTo>
                    <a:pt x="1351" y="227"/>
                    <a:pt x="1184" y="0"/>
                    <a:pt x="9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2673475" y="4104000"/>
              <a:ext cx="75075" cy="257625"/>
            </a:xfrm>
            <a:custGeom>
              <a:avLst/>
              <a:gdLst/>
              <a:ahLst/>
              <a:cxnLst/>
              <a:rect l="l" t="t" r="r" b="b"/>
              <a:pathLst>
                <a:path w="3003" h="10305" extrusionOk="0">
                  <a:moveTo>
                    <a:pt x="3002" y="0"/>
                  </a:moveTo>
                  <a:cubicBezTo>
                    <a:pt x="1457" y="0"/>
                    <a:pt x="538" y="5665"/>
                    <a:pt x="254" y="7616"/>
                  </a:cubicBezTo>
                  <a:cubicBezTo>
                    <a:pt x="0" y="9362"/>
                    <a:pt x="936" y="10136"/>
                    <a:pt x="1467" y="10304"/>
                  </a:cubicBezTo>
                  <a:lnTo>
                    <a:pt x="1600" y="9636"/>
                  </a:lnTo>
                  <a:cubicBezTo>
                    <a:pt x="1495" y="9603"/>
                    <a:pt x="575" y="9253"/>
                    <a:pt x="795" y="7739"/>
                  </a:cubicBezTo>
                  <a:cubicBezTo>
                    <a:pt x="1201" y="4954"/>
                    <a:pt x="2124" y="688"/>
                    <a:pt x="3002" y="688"/>
                  </a:cubicBezTo>
                  <a:lnTo>
                    <a:pt x="30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2704500" y="4339750"/>
              <a:ext cx="37725" cy="36725"/>
            </a:xfrm>
            <a:custGeom>
              <a:avLst/>
              <a:gdLst/>
              <a:ahLst/>
              <a:cxnLst/>
              <a:rect l="l" t="t" r="r" b="b"/>
              <a:pathLst>
                <a:path w="1509" h="1469" extrusionOk="0">
                  <a:moveTo>
                    <a:pt x="587" y="0"/>
                  </a:moveTo>
                  <a:cubicBezTo>
                    <a:pt x="326" y="0"/>
                    <a:pt x="158" y="227"/>
                    <a:pt x="86" y="540"/>
                  </a:cubicBezTo>
                  <a:cubicBezTo>
                    <a:pt x="0" y="924"/>
                    <a:pt x="90" y="1291"/>
                    <a:pt x="458" y="1423"/>
                  </a:cubicBezTo>
                  <a:cubicBezTo>
                    <a:pt x="545" y="1454"/>
                    <a:pt x="639" y="1469"/>
                    <a:pt x="734" y="1469"/>
                  </a:cubicBezTo>
                  <a:cubicBezTo>
                    <a:pt x="1043" y="1469"/>
                    <a:pt x="1356" y="1309"/>
                    <a:pt x="1423" y="1016"/>
                  </a:cubicBezTo>
                  <a:cubicBezTo>
                    <a:pt x="1509" y="634"/>
                    <a:pt x="1143" y="167"/>
                    <a:pt x="774" y="35"/>
                  </a:cubicBezTo>
                  <a:cubicBezTo>
                    <a:pt x="707" y="11"/>
                    <a:pt x="645" y="0"/>
                    <a:pt x="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2742925" y="3939675"/>
              <a:ext cx="75375" cy="164375"/>
            </a:xfrm>
            <a:custGeom>
              <a:avLst/>
              <a:gdLst/>
              <a:ahLst/>
              <a:cxnLst/>
              <a:rect l="l" t="t" r="r" b="b"/>
              <a:pathLst>
                <a:path w="3015" h="6575" extrusionOk="0">
                  <a:moveTo>
                    <a:pt x="3015" y="1"/>
                  </a:moveTo>
                  <a:cubicBezTo>
                    <a:pt x="82" y="1710"/>
                    <a:pt x="1" y="6514"/>
                    <a:pt x="1" y="6570"/>
                  </a:cubicBezTo>
                  <a:lnTo>
                    <a:pt x="448" y="6575"/>
                  </a:lnTo>
                  <a:cubicBezTo>
                    <a:pt x="448" y="6522"/>
                    <a:pt x="524" y="2230"/>
                    <a:pt x="3015" y="533"/>
                  </a:cubicBezTo>
                  <a:lnTo>
                    <a:pt x="30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2908450" y="3931175"/>
              <a:ext cx="96675" cy="264950"/>
            </a:xfrm>
            <a:custGeom>
              <a:avLst/>
              <a:gdLst/>
              <a:ahLst/>
              <a:cxnLst/>
              <a:rect l="l" t="t" r="r" b="b"/>
              <a:pathLst>
                <a:path w="3867" h="10598" extrusionOk="0">
                  <a:moveTo>
                    <a:pt x="1" y="1"/>
                  </a:moveTo>
                  <a:lnTo>
                    <a:pt x="1" y="484"/>
                  </a:lnTo>
                  <a:cubicBezTo>
                    <a:pt x="312" y="628"/>
                    <a:pt x="599" y="817"/>
                    <a:pt x="852" y="1047"/>
                  </a:cubicBezTo>
                  <a:cubicBezTo>
                    <a:pt x="3168" y="3137"/>
                    <a:pt x="3419" y="8422"/>
                    <a:pt x="3419" y="10597"/>
                  </a:cubicBezTo>
                  <a:lnTo>
                    <a:pt x="3866" y="10597"/>
                  </a:lnTo>
                  <a:cubicBezTo>
                    <a:pt x="3866" y="8363"/>
                    <a:pt x="3602" y="2926"/>
                    <a:pt x="1151" y="714"/>
                  </a:cubicBezTo>
                  <a:cubicBezTo>
                    <a:pt x="814" y="409"/>
                    <a:pt x="426" y="16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2863375" y="3930975"/>
              <a:ext cx="60500" cy="74600"/>
            </a:xfrm>
            <a:custGeom>
              <a:avLst/>
              <a:gdLst/>
              <a:ahLst/>
              <a:cxnLst/>
              <a:rect l="l" t="t" r="r" b="b"/>
              <a:pathLst>
                <a:path w="2420" h="2984" extrusionOk="0">
                  <a:moveTo>
                    <a:pt x="2056" y="1"/>
                  </a:moveTo>
                  <a:lnTo>
                    <a:pt x="0" y="1163"/>
                  </a:lnTo>
                  <a:lnTo>
                    <a:pt x="1160" y="2984"/>
                  </a:lnTo>
                  <a:lnTo>
                    <a:pt x="2419" y="1259"/>
                  </a:lnTo>
                  <a:lnTo>
                    <a:pt x="205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2802900" y="3930975"/>
              <a:ext cx="60500" cy="74600"/>
            </a:xfrm>
            <a:custGeom>
              <a:avLst/>
              <a:gdLst/>
              <a:ahLst/>
              <a:cxnLst/>
              <a:rect l="l" t="t" r="r" b="b"/>
              <a:pathLst>
                <a:path w="2420" h="2984" extrusionOk="0">
                  <a:moveTo>
                    <a:pt x="364" y="1"/>
                  </a:moveTo>
                  <a:lnTo>
                    <a:pt x="1" y="1259"/>
                  </a:lnTo>
                  <a:lnTo>
                    <a:pt x="1260" y="2984"/>
                  </a:lnTo>
                  <a:lnTo>
                    <a:pt x="2419" y="1163"/>
                  </a:lnTo>
                  <a:lnTo>
                    <a:pt x="3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2966925" y="4196100"/>
              <a:ext cx="65150" cy="65150"/>
            </a:xfrm>
            <a:custGeom>
              <a:avLst/>
              <a:gdLst/>
              <a:ahLst/>
              <a:cxnLst/>
              <a:rect l="l" t="t" r="r" b="b"/>
              <a:pathLst>
                <a:path w="2606" h="2606" extrusionOk="0">
                  <a:moveTo>
                    <a:pt x="1302" y="0"/>
                  </a:moveTo>
                  <a:cubicBezTo>
                    <a:pt x="584" y="0"/>
                    <a:pt x="0" y="584"/>
                    <a:pt x="0" y="1303"/>
                  </a:cubicBezTo>
                  <a:cubicBezTo>
                    <a:pt x="0" y="2022"/>
                    <a:pt x="584" y="2605"/>
                    <a:pt x="1302" y="2605"/>
                  </a:cubicBezTo>
                  <a:cubicBezTo>
                    <a:pt x="2022" y="2605"/>
                    <a:pt x="2605" y="2022"/>
                    <a:pt x="2605" y="1303"/>
                  </a:cubicBezTo>
                  <a:cubicBezTo>
                    <a:pt x="2605" y="584"/>
                    <a:pt x="2022"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2978525" y="4209225"/>
              <a:ext cx="40425" cy="38900"/>
            </a:xfrm>
            <a:custGeom>
              <a:avLst/>
              <a:gdLst/>
              <a:ahLst/>
              <a:cxnLst/>
              <a:rect l="l" t="t" r="r" b="b"/>
              <a:pathLst>
                <a:path w="1617" h="1556" extrusionOk="0">
                  <a:moveTo>
                    <a:pt x="842" y="464"/>
                  </a:moveTo>
                  <a:cubicBezTo>
                    <a:pt x="1013" y="464"/>
                    <a:pt x="1154" y="606"/>
                    <a:pt x="1154" y="777"/>
                  </a:cubicBezTo>
                  <a:cubicBezTo>
                    <a:pt x="1154" y="967"/>
                    <a:pt x="999" y="1093"/>
                    <a:pt x="837" y="1093"/>
                  </a:cubicBezTo>
                  <a:cubicBezTo>
                    <a:pt x="760" y="1093"/>
                    <a:pt x="681" y="1065"/>
                    <a:pt x="617" y="1001"/>
                  </a:cubicBezTo>
                  <a:cubicBezTo>
                    <a:pt x="418" y="803"/>
                    <a:pt x="558" y="464"/>
                    <a:pt x="839" y="464"/>
                  </a:cubicBezTo>
                  <a:cubicBezTo>
                    <a:pt x="840" y="464"/>
                    <a:pt x="841" y="464"/>
                    <a:pt x="842" y="464"/>
                  </a:cubicBezTo>
                  <a:close/>
                  <a:moveTo>
                    <a:pt x="840" y="0"/>
                  </a:moveTo>
                  <a:cubicBezTo>
                    <a:pt x="637" y="0"/>
                    <a:pt x="438" y="79"/>
                    <a:pt x="289" y="228"/>
                  </a:cubicBezTo>
                  <a:cubicBezTo>
                    <a:pt x="67" y="450"/>
                    <a:pt x="1" y="785"/>
                    <a:pt x="120" y="1075"/>
                  </a:cubicBezTo>
                  <a:cubicBezTo>
                    <a:pt x="241" y="1367"/>
                    <a:pt x="524" y="1555"/>
                    <a:pt x="839" y="1555"/>
                  </a:cubicBezTo>
                  <a:cubicBezTo>
                    <a:pt x="1269" y="1555"/>
                    <a:pt x="1617" y="1206"/>
                    <a:pt x="1617" y="777"/>
                  </a:cubicBezTo>
                  <a:cubicBezTo>
                    <a:pt x="1617" y="463"/>
                    <a:pt x="1428" y="180"/>
                    <a:pt x="1136" y="59"/>
                  </a:cubicBezTo>
                  <a:cubicBezTo>
                    <a:pt x="1040" y="20"/>
                    <a:pt x="939" y="0"/>
                    <a:pt x="8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2474050" y="2976175"/>
              <a:ext cx="778675" cy="494575"/>
            </a:xfrm>
            <a:custGeom>
              <a:avLst/>
              <a:gdLst/>
              <a:ahLst/>
              <a:cxnLst/>
              <a:rect l="l" t="t" r="r" b="b"/>
              <a:pathLst>
                <a:path w="31147" h="19783" extrusionOk="0">
                  <a:moveTo>
                    <a:pt x="12123" y="0"/>
                  </a:moveTo>
                  <a:cubicBezTo>
                    <a:pt x="9851" y="0"/>
                    <a:pt x="9268" y="1817"/>
                    <a:pt x="9268" y="1817"/>
                  </a:cubicBezTo>
                  <a:lnTo>
                    <a:pt x="8535" y="620"/>
                  </a:lnTo>
                  <a:cubicBezTo>
                    <a:pt x="7531" y="702"/>
                    <a:pt x="6778" y="1730"/>
                    <a:pt x="6792" y="2513"/>
                  </a:cubicBezTo>
                  <a:lnTo>
                    <a:pt x="5832" y="2029"/>
                  </a:lnTo>
                  <a:cubicBezTo>
                    <a:pt x="1989" y="5796"/>
                    <a:pt x="2937" y="7928"/>
                    <a:pt x="2937" y="7928"/>
                  </a:cubicBezTo>
                  <a:cubicBezTo>
                    <a:pt x="2937" y="7928"/>
                    <a:pt x="0" y="8068"/>
                    <a:pt x="1450" y="18097"/>
                  </a:cubicBezTo>
                  <a:lnTo>
                    <a:pt x="1702" y="19782"/>
                  </a:lnTo>
                  <a:lnTo>
                    <a:pt x="2513" y="19203"/>
                  </a:lnTo>
                  <a:cubicBezTo>
                    <a:pt x="2513" y="19203"/>
                    <a:pt x="3864" y="13875"/>
                    <a:pt x="3208" y="10052"/>
                  </a:cubicBezTo>
                  <a:cubicBezTo>
                    <a:pt x="3208" y="10052"/>
                    <a:pt x="7279" y="7618"/>
                    <a:pt x="15573" y="7618"/>
                  </a:cubicBezTo>
                  <a:cubicBezTo>
                    <a:pt x="23868" y="7618"/>
                    <a:pt x="27940" y="10052"/>
                    <a:pt x="27940" y="10052"/>
                  </a:cubicBezTo>
                  <a:cubicBezTo>
                    <a:pt x="27283" y="13875"/>
                    <a:pt x="28636" y="19203"/>
                    <a:pt x="28636" y="19203"/>
                  </a:cubicBezTo>
                  <a:lnTo>
                    <a:pt x="29446" y="19782"/>
                  </a:lnTo>
                  <a:lnTo>
                    <a:pt x="29699" y="18097"/>
                  </a:lnTo>
                  <a:cubicBezTo>
                    <a:pt x="31147" y="8068"/>
                    <a:pt x="28210" y="7928"/>
                    <a:pt x="28210" y="7928"/>
                  </a:cubicBezTo>
                  <a:cubicBezTo>
                    <a:pt x="28491" y="3969"/>
                    <a:pt x="23418" y="2176"/>
                    <a:pt x="21164" y="1353"/>
                  </a:cubicBezTo>
                  <a:cubicBezTo>
                    <a:pt x="19699" y="819"/>
                    <a:pt x="18332" y="647"/>
                    <a:pt x="17182" y="647"/>
                  </a:cubicBezTo>
                  <a:cubicBezTo>
                    <a:pt x="15118" y="647"/>
                    <a:pt x="13749" y="1199"/>
                    <a:pt x="13749" y="1199"/>
                  </a:cubicBezTo>
                  <a:lnTo>
                    <a:pt x="13064" y="94"/>
                  </a:lnTo>
                  <a:cubicBezTo>
                    <a:pt x="12722" y="29"/>
                    <a:pt x="12409" y="0"/>
                    <a:pt x="12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2474750" y="4027850"/>
              <a:ext cx="139150" cy="711675"/>
            </a:xfrm>
            <a:custGeom>
              <a:avLst/>
              <a:gdLst/>
              <a:ahLst/>
              <a:cxnLst/>
              <a:rect l="l" t="t" r="r" b="b"/>
              <a:pathLst>
                <a:path w="5566" h="28467" extrusionOk="0">
                  <a:moveTo>
                    <a:pt x="5565" y="0"/>
                  </a:moveTo>
                  <a:cubicBezTo>
                    <a:pt x="2527" y="4873"/>
                    <a:pt x="1064" y="13896"/>
                    <a:pt x="595" y="17675"/>
                  </a:cubicBezTo>
                  <a:cubicBezTo>
                    <a:pt x="250" y="20453"/>
                    <a:pt x="81" y="24184"/>
                    <a:pt x="1" y="26688"/>
                  </a:cubicBezTo>
                  <a:cubicBezTo>
                    <a:pt x="1085" y="27353"/>
                    <a:pt x="2209" y="27945"/>
                    <a:pt x="3369" y="28467"/>
                  </a:cubicBezTo>
                  <a:cubicBezTo>
                    <a:pt x="3490" y="25682"/>
                    <a:pt x="3652" y="22045"/>
                    <a:pt x="3739" y="20515"/>
                  </a:cubicBezTo>
                  <a:cubicBezTo>
                    <a:pt x="3913" y="17483"/>
                    <a:pt x="5565" y="11275"/>
                    <a:pt x="5565" y="11275"/>
                  </a:cubicBezTo>
                  <a:lnTo>
                    <a:pt x="55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50"/>
          <p:cNvSpPr txBox="1">
            <a:spLocks noGrp="1"/>
          </p:cNvSpPr>
          <p:nvPr>
            <p:ph type="title" idx="4294967295"/>
          </p:nvPr>
        </p:nvSpPr>
        <p:spPr>
          <a:xfrm>
            <a:off x="1080605" y="2733413"/>
            <a:ext cx="14775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Dr. Josh James</a:t>
            </a:r>
            <a:endParaRPr sz="1800"/>
          </a:p>
        </p:txBody>
      </p:sp>
      <p:sp>
        <p:nvSpPr>
          <p:cNvPr id="889" name="Google Shape;889;p50"/>
          <p:cNvSpPr txBox="1">
            <a:spLocks noGrp="1"/>
          </p:cNvSpPr>
          <p:nvPr>
            <p:ph type="subTitle" idx="4294967295"/>
          </p:nvPr>
        </p:nvSpPr>
        <p:spPr>
          <a:xfrm>
            <a:off x="906871" y="3414150"/>
            <a:ext cx="1651200" cy="831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You can replace the image on the screen with your own</a:t>
            </a:r>
            <a:endParaRPr sz="1400"/>
          </a:p>
        </p:txBody>
      </p:sp>
      <p:sp>
        <p:nvSpPr>
          <p:cNvPr id="890" name="Google Shape;890;p50"/>
          <p:cNvSpPr txBox="1">
            <a:spLocks noGrp="1"/>
          </p:cNvSpPr>
          <p:nvPr>
            <p:ph type="title" idx="4294967295"/>
          </p:nvPr>
        </p:nvSpPr>
        <p:spPr>
          <a:xfrm>
            <a:off x="6579480" y="2733425"/>
            <a:ext cx="14304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Dr. Helena Patterson</a:t>
            </a:r>
            <a:endParaRPr sz="1800"/>
          </a:p>
        </p:txBody>
      </p:sp>
      <p:sp>
        <p:nvSpPr>
          <p:cNvPr id="891" name="Google Shape;891;p50"/>
          <p:cNvSpPr txBox="1">
            <a:spLocks noGrp="1"/>
          </p:cNvSpPr>
          <p:nvPr>
            <p:ph type="subTitle" idx="4294967295"/>
          </p:nvPr>
        </p:nvSpPr>
        <p:spPr>
          <a:xfrm>
            <a:off x="6579471" y="3414150"/>
            <a:ext cx="1651200" cy="8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You can replace the image on the screen with your own</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51"/>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a:p>
            <a:pPr marL="0" lvl="0" indent="0" algn="l" rtl="0">
              <a:spcBef>
                <a:spcPts val="0"/>
              </a:spcBef>
              <a:spcAft>
                <a:spcPts val="0"/>
              </a:spcAft>
              <a:buNone/>
            </a:pPr>
            <a:endParaRPr/>
          </a:p>
        </p:txBody>
      </p:sp>
      <p:sp>
        <p:nvSpPr>
          <p:cNvPr id="897" name="Google Shape;897;p5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898" name="Google Shape;898;p51"/>
          <p:cNvSpPr/>
          <p:nvPr/>
        </p:nvSpPr>
        <p:spPr>
          <a:xfrm>
            <a:off x="6684375" y="400622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7284441" y="400622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7884507" y="400622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6846751" y="4125509"/>
            <a:ext cx="161005" cy="387906"/>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51"/>
          <p:cNvGrpSpPr/>
          <p:nvPr/>
        </p:nvGrpSpPr>
        <p:grpSpPr>
          <a:xfrm>
            <a:off x="7405005" y="4119990"/>
            <a:ext cx="258143" cy="258148"/>
            <a:chOff x="935197" y="1793977"/>
            <a:chExt cx="256451" cy="256430"/>
          </a:xfrm>
        </p:grpSpPr>
        <p:sp>
          <p:nvSpPr>
            <p:cNvPr id="903" name="Google Shape;90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1"/>
          <p:cNvSpPr/>
          <p:nvPr/>
        </p:nvSpPr>
        <p:spPr>
          <a:xfrm>
            <a:off x="7996182" y="4140334"/>
            <a:ext cx="291610" cy="2378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txBox="1"/>
          <p:nvPr/>
        </p:nvSpPr>
        <p:spPr>
          <a:xfrm>
            <a:off x="672350" y="4204050"/>
            <a:ext cx="2910300" cy="357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Fira Sans Condensed ExtraBold"/>
                <a:ea typeface="Fira Sans Condensed ExtraBold"/>
                <a:cs typeface="Fira Sans Condensed ExtraBold"/>
                <a:sym typeface="Fira Sans Condensed ExtraBold"/>
              </a:rPr>
              <a:t>Please keep this slide for attribution.</a:t>
            </a:r>
            <a:endParaRPr sz="1200">
              <a:solidFill>
                <a:schemeClr val="dk1"/>
              </a:solidFill>
              <a:latin typeface="Fira Sans Condensed ExtraBold"/>
              <a:ea typeface="Fira Sans Condensed ExtraBold"/>
              <a:cs typeface="Fira Sans Condensed ExtraBold"/>
              <a:sym typeface="Fira Sans Condensed Extra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912" name="Google Shape;912;p52"/>
          <p:cNvGrpSpPr/>
          <p:nvPr/>
        </p:nvGrpSpPr>
        <p:grpSpPr>
          <a:xfrm>
            <a:off x="6657435" y="1321614"/>
            <a:ext cx="1121763" cy="1388626"/>
            <a:chOff x="5890775" y="906925"/>
            <a:chExt cx="1489725" cy="1844125"/>
          </a:xfrm>
        </p:grpSpPr>
        <p:sp>
          <p:nvSpPr>
            <p:cNvPr id="913" name="Google Shape;913;p52"/>
            <p:cNvSpPr/>
            <p:nvPr/>
          </p:nvSpPr>
          <p:spPr>
            <a:xfrm>
              <a:off x="5890775" y="1261375"/>
              <a:ext cx="1489725" cy="1489650"/>
            </a:xfrm>
            <a:custGeom>
              <a:avLst/>
              <a:gdLst/>
              <a:ahLst/>
              <a:cxnLst/>
              <a:rect l="l" t="t" r="r" b="b"/>
              <a:pathLst>
                <a:path w="59589" h="59586" extrusionOk="0">
                  <a:moveTo>
                    <a:pt x="29794" y="0"/>
                  </a:moveTo>
                  <a:cubicBezTo>
                    <a:pt x="21893" y="0"/>
                    <a:pt x="14315" y="3138"/>
                    <a:pt x="8728" y="8725"/>
                  </a:cubicBezTo>
                  <a:cubicBezTo>
                    <a:pt x="3140" y="14313"/>
                    <a:pt x="1" y="21891"/>
                    <a:pt x="1" y="29794"/>
                  </a:cubicBezTo>
                  <a:cubicBezTo>
                    <a:pt x="1" y="37695"/>
                    <a:pt x="3140" y="45273"/>
                    <a:pt x="8728" y="50860"/>
                  </a:cubicBezTo>
                  <a:cubicBezTo>
                    <a:pt x="14315" y="56448"/>
                    <a:pt x="21893" y="59586"/>
                    <a:pt x="29794" y="59586"/>
                  </a:cubicBezTo>
                  <a:cubicBezTo>
                    <a:pt x="37696" y="59586"/>
                    <a:pt x="45274" y="56448"/>
                    <a:pt x="50863" y="50860"/>
                  </a:cubicBezTo>
                  <a:cubicBezTo>
                    <a:pt x="56450" y="45273"/>
                    <a:pt x="59588" y="37695"/>
                    <a:pt x="59588" y="29794"/>
                  </a:cubicBezTo>
                  <a:lnTo>
                    <a:pt x="59588" y="29792"/>
                  </a:lnTo>
                  <a:cubicBezTo>
                    <a:pt x="59588" y="21891"/>
                    <a:pt x="56450" y="14313"/>
                    <a:pt x="50863" y="8725"/>
                  </a:cubicBezTo>
                  <a:cubicBezTo>
                    <a:pt x="45274" y="3138"/>
                    <a:pt x="37696" y="0"/>
                    <a:pt x="29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608300" y="1803975"/>
              <a:ext cx="90050" cy="197525"/>
            </a:xfrm>
            <a:custGeom>
              <a:avLst/>
              <a:gdLst/>
              <a:ahLst/>
              <a:cxnLst/>
              <a:rect l="l" t="t" r="r" b="b"/>
              <a:pathLst>
                <a:path w="3602" h="7901" extrusionOk="0">
                  <a:moveTo>
                    <a:pt x="0" y="1"/>
                  </a:moveTo>
                  <a:lnTo>
                    <a:pt x="0" y="7901"/>
                  </a:lnTo>
                  <a:lnTo>
                    <a:pt x="3601" y="7901"/>
                  </a:lnTo>
                  <a:lnTo>
                    <a:pt x="3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061175" y="906925"/>
              <a:ext cx="402225" cy="718350"/>
            </a:xfrm>
            <a:custGeom>
              <a:avLst/>
              <a:gdLst/>
              <a:ahLst/>
              <a:cxnLst/>
              <a:rect l="l" t="t" r="r" b="b"/>
              <a:pathLst>
                <a:path w="16089" h="28734" extrusionOk="0">
                  <a:moveTo>
                    <a:pt x="11939" y="0"/>
                  </a:moveTo>
                  <a:cubicBezTo>
                    <a:pt x="11939" y="0"/>
                    <a:pt x="14596" y="2114"/>
                    <a:pt x="13880" y="4423"/>
                  </a:cubicBezTo>
                  <a:cubicBezTo>
                    <a:pt x="13893" y="3274"/>
                    <a:pt x="13561" y="2121"/>
                    <a:pt x="12200" y="2008"/>
                  </a:cubicBezTo>
                  <a:cubicBezTo>
                    <a:pt x="11938" y="1986"/>
                    <a:pt x="11665" y="1973"/>
                    <a:pt x="11383" y="1973"/>
                  </a:cubicBezTo>
                  <a:cubicBezTo>
                    <a:pt x="8674" y="1973"/>
                    <a:pt x="5225" y="3133"/>
                    <a:pt x="4438" y="8381"/>
                  </a:cubicBezTo>
                  <a:cubicBezTo>
                    <a:pt x="3804" y="12604"/>
                    <a:pt x="5816" y="20551"/>
                    <a:pt x="5134" y="25200"/>
                  </a:cubicBezTo>
                  <a:cubicBezTo>
                    <a:pt x="4150" y="26333"/>
                    <a:pt x="2538" y="27094"/>
                    <a:pt x="1317" y="27094"/>
                  </a:cubicBezTo>
                  <a:cubicBezTo>
                    <a:pt x="769" y="27094"/>
                    <a:pt x="299" y="26940"/>
                    <a:pt x="1" y="26598"/>
                  </a:cubicBezTo>
                  <a:lnTo>
                    <a:pt x="1" y="26598"/>
                  </a:lnTo>
                  <a:cubicBezTo>
                    <a:pt x="689" y="27547"/>
                    <a:pt x="1463" y="27938"/>
                    <a:pt x="2243" y="27938"/>
                  </a:cubicBezTo>
                  <a:cubicBezTo>
                    <a:pt x="3120" y="27938"/>
                    <a:pt x="4003" y="27443"/>
                    <a:pt x="4776" y="26690"/>
                  </a:cubicBezTo>
                  <a:lnTo>
                    <a:pt x="4776" y="26690"/>
                  </a:lnTo>
                  <a:cubicBezTo>
                    <a:pt x="4424" y="27650"/>
                    <a:pt x="3859" y="28344"/>
                    <a:pt x="2989" y="28655"/>
                  </a:cubicBezTo>
                  <a:cubicBezTo>
                    <a:pt x="2989" y="28655"/>
                    <a:pt x="3336" y="28733"/>
                    <a:pt x="3875" y="28733"/>
                  </a:cubicBezTo>
                  <a:cubicBezTo>
                    <a:pt x="5893" y="28733"/>
                    <a:pt x="10606" y="27643"/>
                    <a:pt x="9883" y="17303"/>
                  </a:cubicBezTo>
                  <a:cubicBezTo>
                    <a:pt x="9570" y="12842"/>
                    <a:pt x="13474" y="6818"/>
                    <a:pt x="13474" y="6818"/>
                  </a:cubicBezTo>
                  <a:cubicBezTo>
                    <a:pt x="13632" y="6307"/>
                    <a:pt x="13747" y="5784"/>
                    <a:pt x="13818" y="5253"/>
                  </a:cubicBezTo>
                  <a:cubicBezTo>
                    <a:pt x="14371" y="4626"/>
                    <a:pt x="16088" y="2199"/>
                    <a:pt x="11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221225" y="992425"/>
              <a:ext cx="864175" cy="833925"/>
            </a:xfrm>
            <a:custGeom>
              <a:avLst/>
              <a:gdLst/>
              <a:ahLst/>
              <a:cxnLst/>
              <a:rect l="l" t="t" r="r" b="b"/>
              <a:pathLst>
                <a:path w="34567" h="33357" extrusionOk="0">
                  <a:moveTo>
                    <a:pt x="17284" y="1"/>
                  </a:moveTo>
                  <a:cubicBezTo>
                    <a:pt x="9680" y="1"/>
                    <a:pt x="3481" y="3980"/>
                    <a:pt x="3186" y="15792"/>
                  </a:cubicBezTo>
                  <a:cubicBezTo>
                    <a:pt x="3120" y="15787"/>
                    <a:pt x="3054" y="15784"/>
                    <a:pt x="2988" y="15784"/>
                  </a:cubicBezTo>
                  <a:cubicBezTo>
                    <a:pt x="2870" y="15784"/>
                    <a:pt x="2752" y="15793"/>
                    <a:pt x="2634" y="15810"/>
                  </a:cubicBezTo>
                  <a:cubicBezTo>
                    <a:pt x="1047" y="16050"/>
                    <a:pt x="1" y="17830"/>
                    <a:pt x="299" y="19783"/>
                  </a:cubicBezTo>
                  <a:cubicBezTo>
                    <a:pt x="572" y="21587"/>
                    <a:pt x="1897" y="22911"/>
                    <a:pt x="3348" y="22911"/>
                  </a:cubicBezTo>
                  <a:cubicBezTo>
                    <a:pt x="3468" y="22911"/>
                    <a:pt x="3588" y="22902"/>
                    <a:pt x="3709" y="22883"/>
                  </a:cubicBezTo>
                  <a:cubicBezTo>
                    <a:pt x="3751" y="22877"/>
                    <a:pt x="3792" y="22865"/>
                    <a:pt x="3833" y="22856"/>
                  </a:cubicBezTo>
                  <a:cubicBezTo>
                    <a:pt x="5645" y="30431"/>
                    <a:pt x="10982" y="33356"/>
                    <a:pt x="17284" y="33356"/>
                  </a:cubicBezTo>
                  <a:cubicBezTo>
                    <a:pt x="23586" y="33356"/>
                    <a:pt x="28922" y="30431"/>
                    <a:pt x="30735" y="22856"/>
                  </a:cubicBezTo>
                  <a:cubicBezTo>
                    <a:pt x="30776" y="22865"/>
                    <a:pt x="30816" y="22877"/>
                    <a:pt x="30859" y="22883"/>
                  </a:cubicBezTo>
                  <a:cubicBezTo>
                    <a:pt x="30979" y="22902"/>
                    <a:pt x="31100" y="22911"/>
                    <a:pt x="31219" y="22911"/>
                  </a:cubicBezTo>
                  <a:cubicBezTo>
                    <a:pt x="32671" y="22911"/>
                    <a:pt x="33995" y="21587"/>
                    <a:pt x="34271" y="19783"/>
                  </a:cubicBezTo>
                  <a:cubicBezTo>
                    <a:pt x="34567" y="17830"/>
                    <a:pt x="33519" y="16052"/>
                    <a:pt x="31932" y="15810"/>
                  </a:cubicBezTo>
                  <a:cubicBezTo>
                    <a:pt x="31818" y="15793"/>
                    <a:pt x="31702" y="15784"/>
                    <a:pt x="31586" y="15784"/>
                  </a:cubicBezTo>
                  <a:cubicBezTo>
                    <a:pt x="31518" y="15784"/>
                    <a:pt x="31450" y="15787"/>
                    <a:pt x="31382" y="15793"/>
                  </a:cubicBezTo>
                  <a:cubicBezTo>
                    <a:pt x="31084" y="4090"/>
                    <a:pt x="24888" y="1"/>
                    <a:pt x="17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880625" y="1774350"/>
              <a:ext cx="433775" cy="379300"/>
            </a:xfrm>
            <a:custGeom>
              <a:avLst/>
              <a:gdLst/>
              <a:ahLst/>
              <a:cxnLst/>
              <a:rect l="l" t="t" r="r" b="b"/>
              <a:pathLst>
                <a:path w="17351" h="15172" extrusionOk="0">
                  <a:moveTo>
                    <a:pt x="12156" y="1"/>
                  </a:moveTo>
                  <a:cubicBezTo>
                    <a:pt x="12156" y="1"/>
                    <a:pt x="13613" y="8366"/>
                    <a:pt x="12049" y="10150"/>
                  </a:cubicBezTo>
                  <a:cubicBezTo>
                    <a:pt x="11675" y="10576"/>
                    <a:pt x="10946" y="10743"/>
                    <a:pt x="10032" y="10743"/>
                  </a:cubicBezTo>
                  <a:cubicBezTo>
                    <a:pt x="6689" y="10743"/>
                    <a:pt x="868" y="8510"/>
                    <a:pt x="868" y="8510"/>
                  </a:cubicBezTo>
                  <a:lnTo>
                    <a:pt x="1" y="14644"/>
                  </a:lnTo>
                  <a:cubicBezTo>
                    <a:pt x="1920" y="14857"/>
                    <a:pt x="4509" y="15171"/>
                    <a:pt x="7100" y="15171"/>
                  </a:cubicBezTo>
                  <a:cubicBezTo>
                    <a:pt x="10092" y="15171"/>
                    <a:pt x="13089" y="14753"/>
                    <a:pt x="15068" y="13281"/>
                  </a:cubicBezTo>
                  <a:cubicBezTo>
                    <a:pt x="17350" y="11582"/>
                    <a:pt x="15845" y="320"/>
                    <a:pt x="15845" y="320"/>
                  </a:cubicBezTo>
                  <a:lnTo>
                    <a:pt x="121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7163775" y="1608400"/>
              <a:ext cx="149550" cy="83150"/>
            </a:xfrm>
            <a:custGeom>
              <a:avLst/>
              <a:gdLst/>
              <a:ahLst/>
              <a:cxnLst/>
              <a:rect l="l" t="t" r="r" b="b"/>
              <a:pathLst>
                <a:path w="5982" h="3326" extrusionOk="0">
                  <a:moveTo>
                    <a:pt x="2184" y="0"/>
                  </a:moveTo>
                  <a:cubicBezTo>
                    <a:pt x="1312" y="0"/>
                    <a:pt x="560" y="147"/>
                    <a:pt x="331" y="546"/>
                  </a:cubicBezTo>
                  <a:cubicBezTo>
                    <a:pt x="6" y="1113"/>
                    <a:pt x="0" y="2699"/>
                    <a:pt x="892" y="2988"/>
                  </a:cubicBezTo>
                  <a:cubicBezTo>
                    <a:pt x="1551" y="3201"/>
                    <a:pt x="3099" y="3326"/>
                    <a:pt x="4143" y="3326"/>
                  </a:cubicBezTo>
                  <a:cubicBezTo>
                    <a:pt x="4515" y="3326"/>
                    <a:pt x="4824" y="3310"/>
                    <a:pt x="5005" y="3277"/>
                  </a:cubicBezTo>
                  <a:cubicBezTo>
                    <a:pt x="5698" y="3150"/>
                    <a:pt x="5982" y="1262"/>
                    <a:pt x="5698" y="760"/>
                  </a:cubicBezTo>
                  <a:cubicBezTo>
                    <a:pt x="5510" y="428"/>
                    <a:pt x="3672" y="0"/>
                    <a:pt x="2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7070050" y="1634475"/>
              <a:ext cx="238275" cy="147150"/>
            </a:xfrm>
            <a:custGeom>
              <a:avLst/>
              <a:gdLst/>
              <a:ahLst/>
              <a:cxnLst/>
              <a:rect l="l" t="t" r="r" b="b"/>
              <a:pathLst>
                <a:path w="9531" h="5886" extrusionOk="0">
                  <a:moveTo>
                    <a:pt x="5202" y="0"/>
                  </a:moveTo>
                  <a:cubicBezTo>
                    <a:pt x="4476" y="0"/>
                    <a:pt x="3940" y="85"/>
                    <a:pt x="3903" y="250"/>
                  </a:cubicBezTo>
                  <a:cubicBezTo>
                    <a:pt x="3794" y="748"/>
                    <a:pt x="3804" y="1367"/>
                    <a:pt x="3891" y="2037"/>
                  </a:cubicBezTo>
                  <a:cubicBezTo>
                    <a:pt x="3869" y="2045"/>
                    <a:pt x="3856" y="2051"/>
                    <a:pt x="3856" y="2051"/>
                  </a:cubicBezTo>
                  <a:cubicBezTo>
                    <a:pt x="2720" y="1044"/>
                    <a:pt x="1913" y="709"/>
                    <a:pt x="1342" y="709"/>
                  </a:cubicBezTo>
                  <a:cubicBezTo>
                    <a:pt x="199" y="709"/>
                    <a:pt x="0" y="2051"/>
                    <a:pt x="0" y="2051"/>
                  </a:cubicBezTo>
                  <a:cubicBezTo>
                    <a:pt x="2886" y="2618"/>
                    <a:pt x="4629" y="5172"/>
                    <a:pt x="4883" y="5568"/>
                  </a:cubicBezTo>
                  <a:cubicBezTo>
                    <a:pt x="4895" y="5597"/>
                    <a:pt x="4907" y="5629"/>
                    <a:pt x="4919" y="5659"/>
                  </a:cubicBezTo>
                  <a:lnTo>
                    <a:pt x="7943" y="5886"/>
                  </a:lnTo>
                  <a:cubicBezTo>
                    <a:pt x="7943" y="5886"/>
                    <a:pt x="9259" y="4859"/>
                    <a:pt x="9472" y="1370"/>
                  </a:cubicBezTo>
                  <a:cubicBezTo>
                    <a:pt x="9530" y="443"/>
                    <a:pt x="6867" y="0"/>
                    <a:pt x="5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404300" y="1917700"/>
              <a:ext cx="498075" cy="833350"/>
            </a:xfrm>
            <a:custGeom>
              <a:avLst/>
              <a:gdLst/>
              <a:ahLst/>
              <a:cxnLst/>
              <a:rect l="l" t="t" r="r" b="b"/>
              <a:pathLst>
                <a:path w="19923" h="33334" extrusionOk="0">
                  <a:moveTo>
                    <a:pt x="9961" y="0"/>
                  </a:moveTo>
                  <a:cubicBezTo>
                    <a:pt x="9152" y="0"/>
                    <a:pt x="8371" y="35"/>
                    <a:pt x="7622" y="94"/>
                  </a:cubicBezTo>
                  <a:lnTo>
                    <a:pt x="7621" y="77"/>
                  </a:lnTo>
                  <a:cubicBezTo>
                    <a:pt x="3249" y="372"/>
                    <a:pt x="0" y="1468"/>
                    <a:pt x="0" y="2776"/>
                  </a:cubicBezTo>
                  <a:lnTo>
                    <a:pt x="2578" y="20568"/>
                  </a:lnTo>
                  <a:lnTo>
                    <a:pt x="2554" y="20771"/>
                  </a:lnTo>
                  <a:cubicBezTo>
                    <a:pt x="2331" y="21558"/>
                    <a:pt x="1096" y="26122"/>
                    <a:pt x="498" y="32022"/>
                  </a:cubicBezTo>
                  <a:cubicBezTo>
                    <a:pt x="3352" y="32897"/>
                    <a:pt x="6303" y="33333"/>
                    <a:pt x="9250" y="33333"/>
                  </a:cubicBezTo>
                  <a:cubicBezTo>
                    <a:pt x="12685" y="33333"/>
                    <a:pt x="16116" y="32741"/>
                    <a:pt x="19389" y="31560"/>
                  </a:cubicBezTo>
                  <a:cubicBezTo>
                    <a:pt x="18738" y="25273"/>
                    <a:pt x="17392" y="20645"/>
                    <a:pt x="17392" y="20645"/>
                  </a:cubicBezTo>
                  <a:lnTo>
                    <a:pt x="19923" y="2776"/>
                  </a:lnTo>
                  <a:cubicBezTo>
                    <a:pt x="19923" y="1468"/>
                    <a:pt x="16674" y="371"/>
                    <a:pt x="12302" y="77"/>
                  </a:cubicBezTo>
                  <a:lnTo>
                    <a:pt x="12301" y="94"/>
                  </a:lnTo>
                  <a:cubicBezTo>
                    <a:pt x="11553" y="35"/>
                    <a:pt x="10770" y="0"/>
                    <a:pt x="99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6588525" y="1917700"/>
              <a:ext cx="129575" cy="175225"/>
            </a:xfrm>
            <a:custGeom>
              <a:avLst/>
              <a:gdLst/>
              <a:ahLst/>
              <a:cxnLst/>
              <a:rect l="l" t="t" r="r" b="b"/>
              <a:pathLst>
                <a:path w="5183" h="7009" extrusionOk="0">
                  <a:moveTo>
                    <a:pt x="2592" y="0"/>
                  </a:moveTo>
                  <a:cubicBezTo>
                    <a:pt x="1783" y="0"/>
                    <a:pt x="1002" y="35"/>
                    <a:pt x="253" y="94"/>
                  </a:cubicBezTo>
                  <a:lnTo>
                    <a:pt x="252" y="77"/>
                  </a:lnTo>
                  <a:cubicBezTo>
                    <a:pt x="167" y="83"/>
                    <a:pt x="85" y="91"/>
                    <a:pt x="1" y="99"/>
                  </a:cubicBezTo>
                  <a:lnTo>
                    <a:pt x="2592" y="7008"/>
                  </a:lnTo>
                  <a:lnTo>
                    <a:pt x="5183" y="99"/>
                  </a:lnTo>
                  <a:cubicBezTo>
                    <a:pt x="5098" y="91"/>
                    <a:pt x="5018" y="83"/>
                    <a:pt x="4932" y="77"/>
                  </a:cubicBezTo>
                  <a:lnTo>
                    <a:pt x="4932" y="94"/>
                  </a:lnTo>
                  <a:cubicBezTo>
                    <a:pt x="4182" y="35"/>
                    <a:pt x="3401" y="0"/>
                    <a:pt x="2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6604975" y="1964000"/>
              <a:ext cx="96700" cy="128925"/>
            </a:xfrm>
            <a:custGeom>
              <a:avLst/>
              <a:gdLst/>
              <a:ahLst/>
              <a:cxnLst/>
              <a:rect l="l" t="t" r="r" b="b"/>
              <a:pathLst>
                <a:path w="3868" h="5157" extrusionOk="0">
                  <a:moveTo>
                    <a:pt x="0" y="0"/>
                  </a:moveTo>
                  <a:lnTo>
                    <a:pt x="1934" y="5156"/>
                  </a:lnTo>
                  <a:lnTo>
                    <a:pt x="386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6235825" y="938800"/>
              <a:ext cx="827400" cy="695700"/>
            </a:xfrm>
            <a:custGeom>
              <a:avLst/>
              <a:gdLst/>
              <a:ahLst/>
              <a:cxnLst/>
              <a:rect l="l" t="t" r="r" b="b"/>
              <a:pathLst>
                <a:path w="33096" h="27828" extrusionOk="0">
                  <a:moveTo>
                    <a:pt x="16299" y="0"/>
                  </a:moveTo>
                  <a:cubicBezTo>
                    <a:pt x="13194" y="0"/>
                    <a:pt x="10923" y="813"/>
                    <a:pt x="11181" y="2147"/>
                  </a:cubicBezTo>
                  <a:cubicBezTo>
                    <a:pt x="11181" y="2147"/>
                    <a:pt x="0" y="3747"/>
                    <a:pt x="1890" y="17987"/>
                  </a:cubicBezTo>
                  <a:lnTo>
                    <a:pt x="2050" y="17955"/>
                  </a:lnTo>
                  <a:cubicBezTo>
                    <a:pt x="2050" y="17955"/>
                    <a:pt x="2239" y="23807"/>
                    <a:pt x="3766" y="27828"/>
                  </a:cubicBezTo>
                  <a:cubicBezTo>
                    <a:pt x="3539" y="23557"/>
                    <a:pt x="3584" y="21588"/>
                    <a:pt x="3766" y="17532"/>
                  </a:cubicBezTo>
                  <a:cubicBezTo>
                    <a:pt x="4133" y="9271"/>
                    <a:pt x="8463" y="8282"/>
                    <a:pt x="10517" y="8282"/>
                  </a:cubicBezTo>
                  <a:cubicBezTo>
                    <a:pt x="11165" y="8282"/>
                    <a:pt x="11586" y="8380"/>
                    <a:pt x="11586" y="8380"/>
                  </a:cubicBezTo>
                  <a:cubicBezTo>
                    <a:pt x="11586" y="8380"/>
                    <a:pt x="13380" y="18055"/>
                    <a:pt x="29659" y="18055"/>
                  </a:cubicBezTo>
                  <a:cubicBezTo>
                    <a:pt x="29659" y="18055"/>
                    <a:pt x="30238" y="23875"/>
                    <a:pt x="29659" y="27828"/>
                  </a:cubicBezTo>
                  <a:cubicBezTo>
                    <a:pt x="29659" y="27828"/>
                    <a:pt x="31348" y="25391"/>
                    <a:pt x="31348" y="17957"/>
                  </a:cubicBezTo>
                  <a:lnTo>
                    <a:pt x="33096" y="17957"/>
                  </a:lnTo>
                  <a:lnTo>
                    <a:pt x="32015" y="16703"/>
                  </a:lnTo>
                  <a:lnTo>
                    <a:pt x="32902" y="16703"/>
                  </a:lnTo>
                  <a:lnTo>
                    <a:pt x="31821" y="15390"/>
                  </a:lnTo>
                  <a:cubicBezTo>
                    <a:pt x="31821" y="15390"/>
                    <a:pt x="32787" y="6874"/>
                    <a:pt x="26647" y="2878"/>
                  </a:cubicBezTo>
                  <a:cubicBezTo>
                    <a:pt x="23539" y="855"/>
                    <a:pt x="19481" y="0"/>
                    <a:pt x="16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6309925" y="2643125"/>
              <a:ext cx="100525" cy="72300"/>
            </a:xfrm>
            <a:custGeom>
              <a:avLst/>
              <a:gdLst/>
              <a:ahLst/>
              <a:cxnLst/>
              <a:rect l="l" t="t" r="r" b="b"/>
              <a:pathLst>
                <a:path w="4021" h="2892" extrusionOk="0">
                  <a:moveTo>
                    <a:pt x="964" y="0"/>
                  </a:moveTo>
                  <a:lnTo>
                    <a:pt x="1" y="1317"/>
                  </a:lnTo>
                  <a:cubicBezTo>
                    <a:pt x="1267" y="1933"/>
                    <a:pt x="2578" y="2461"/>
                    <a:pt x="3920" y="2892"/>
                  </a:cubicBezTo>
                  <a:cubicBezTo>
                    <a:pt x="3984" y="2680"/>
                    <a:pt x="4020" y="2488"/>
                    <a:pt x="4020" y="2342"/>
                  </a:cubicBezTo>
                  <a:cubicBezTo>
                    <a:pt x="4020" y="1504"/>
                    <a:pt x="2637" y="943"/>
                    <a:pt x="2637" y="943"/>
                  </a:cubicBezTo>
                  <a:cubicBezTo>
                    <a:pt x="3168" y="148"/>
                    <a:pt x="964" y="0"/>
                    <a:pt x="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6202675" y="1985375"/>
              <a:ext cx="237400" cy="690725"/>
            </a:xfrm>
            <a:custGeom>
              <a:avLst/>
              <a:gdLst/>
              <a:ahLst/>
              <a:cxnLst/>
              <a:rect l="l" t="t" r="r" b="b"/>
              <a:pathLst>
                <a:path w="9496" h="27629" extrusionOk="0">
                  <a:moveTo>
                    <a:pt x="8064" y="1"/>
                  </a:moveTo>
                  <a:cubicBezTo>
                    <a:pt x="5031" y="4864"/>
                    <a:pt x="1" y="13938"/>
                    <a:pt x="1" y="17739"/>
                  </a:cubicBezTo>
                  <a:cubicBezTo>
                    <a:pt x="1" y="19979"/>
                    <a:pt x="1019" y="23657"/>
                    <a:pt x="1855" y="26299"/>
                  </a:cubicBezTo>
                  <a:cubicBezTo>
                    <a:pt x="2643" y="26779"/>
                    <a:pt x="3455" y="27222"/>
                    <a:pt x="4289" y="27628"/>
                  </a:cubicBezTo>
                  <a:lnTo>
                    <a:pt x="5464" y="26024"/>
                  </a:lnTo>
                  <a:cubicBezTo>
                    <a:pt x="5464" y="26024"/>
                    <a:pt x="3019" y="20100"/>
                    <a:pt x="3391" y="17492"/>
                  </a:cubicBezTo>
                  <a:cubicBezTo>
                    <a:pt x="3765" y="14883"/>
                    <a:pt x="9495" y="9943"/>
                    <a:pt x="9495" y="9943"/>
                  </a:cubicBezTo>
                  <a:lnTo>
                    <a:pt x="80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2"/>
          <p:cNvGrpSpPr/>
          <p:nvPr/>
        </p:nvGrpSpPr>
        <p:grpSpPr>
          <a:xfrm>
            <a:off x="4893186" y="1334365"/>
            <a:ext cx="1121763" cy="1363062"/>
            <a:chOff x="5890775" y="2996225"/>
            <a:chExt cx="1489725" cy="1810175"/>
          </a:xfrm>
        </p:grpSpPr>
        <p:sp>
          <p:nvSpPr>
            <p:cNvPr id="927" name="Google Shape;927;p52"/>
            <p:cNvSpPr/>
            <p:nvPr/>
          </p:nvSpPr>
          <p:spPr>
            <a:xfrm>
              <a:off x="5890775" y="3316675"/>
              <a:ext cx="1489725" cy="1489700"/>
            </a:xfrm>
            <a:custGeom>
              <a:avLst/>
              <a:gdLst/>
              <a:ahLst/>
              <a:cxnLst/>
              <a:rect l="l" t="t" r="r" b="b"/>
              <a:pathLst>
                <a:path w="59589" h="59588" extrusionOk="0">
                  <a:moveTo>
                    <a:pt x="29794" y="1"/>
                  </a:moveTo>
                  <a:cubicBezTo>
                    <a:pt x="21893" y="1"/>
                    <a:pt x="14315" y="3140"/>
                    <a:pt x="8728" y="8728"/>
                  </a:cubicBezTo>
                  <a:cubicBezTo>
                    <a:pt x="3140" y="14315"/>
                    <a:pt x="1" y="21893"/>
                    <a:pt x="1" y="29794"/>
                  </a:cubicBezTo>
                  <a:cubicBezTo>
                    <a:pt x="1" y="37697"/>
                    <a:pt x="3140" y="45275"/>
                    <a:pt x="8728" y="50863"/>
                  </a:cubicBezTo>
                  <a:cubicBezTo>
                    <a:pt x="14315" y="56450"/>
                    <a:pt x="21893" y="59588"/>
                    <a:pt x="29794" y="59588"/>
                  </a:cubicBezTo>
                  <a:cubicBezTo>
                    <a:pt x="37696" y="59588"/>
                    <a:pt x="45274" y="56450"/>
                    <a:pt x="50863" y="50863"/>
                  </a:cubicBezTo>
                  <a:cubicBezTo>
                    <a:pt x="56450" y="45275"/>
                    <a:pt x="59588" y="37697"/>
                    <a:pt x="59588" y="29794"/>
                  </a:cubicBezTo>
                  <a:cubicBezTo>
                    <a:pt x="59588" y="21893"/>
                    <a:pt x="56450" y="14315"/>
                    <a:pt x="50863" y="8728"/>
                  </a:cubicBezTo>
                  <a:cubicBezTo>
                    <a:pt x="45274" y="3140"/>
                    <a:pt x="37696" y="1"/>
                    <a:pt x="29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6278450" y="3621325"/>
              <a:ext cx="697200" cy="290575"/>
            </a:xfrm>
            <a:custGeom>
              <a:avLst/>
              <a:gdLst/>
              <a:ahLst/>
              <a:cxnLst/>
              <a:rect l="l" t="t" r="r" b="b"/>
              <a:pathLst>
                <a:path w="27888" h="11623" extrusionOk="0">
                  <a:moveTo>
                    <a:pt x="0" y="0"/>
                  </a:moveTo>
                  <a:cubicBezTo>
                    <a:pt x="0" y="3049"/>
                    <a:pt x="2537" y="11622"/>
                    <a:pt x="8401" y="11622"/>
                  </a:cubicBezTo>
                  <a:cubicBezTo>
                    <a:pt x="8625" y="11622"/>
                    <a:pt x="8872" y="11623"/>
                    <a:pt x="9141" y="11623"/>
                  </a:cubicBezTo>
                  <a:cubicBezTo>
                    <a:pt x="14311" y="11623"/>
                    <a:pt x="27290" y="11343"/>
                    <a:pt x="27888" y="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6591250" y="3860950"/>
              <a:ext cx="90050" cy="197525"/>
            </a:xfrm>
            <a:custGeom>
              <a:avLst/>
              <a:gdLst/>
              <a:ahLst/>
              <a:cxnLst/>
              <a:rect l="l" t="t" r="r" b="b"/>
              <a:pathLst>
                <a:path w="3602" h="7901" extrusionOk="0">
                  <a:moveTo>
                    <a:pt x="1" y="1"/>
                  </a:moveTo>
                  <a:lnTo>
                    <a:pt x="1" y="7901"/>
                  </a:lnTo>
                  <a:lnTo>
                    <a:pt x="3601" y="7901"/>
                  </a:lnTo>
                  <a:lnTo>
                    <a:pt x="36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6204225" y="3049425"/>
              <a:ext cx="864150" cy="833900"/>
            </a:xfrm>
            <a:custGeom>
              <a:avLst/>
              <a:gdLst/>
              <a:ahLst/>
              <a:cxnLst/>
              <a:rect l="l" t="t" r="r" b="b"/>
              <a:pathLst>
                <a:path w="34566" h="33356" extrusionOk="0">
                  <a:moveTo>
                    <a:pt x="17282" y="0"/>
                  </a:moveTo>
                  <a:cubicBezTo>
                    <a:pt x="9678" y="0"/>
                    <a:pt x="3479" y="3979"/>
                    <a:pt x="3184" y="15793"/>
                  </a:cubicBezTo>
                  <a:cubicBezTo>
                    <a:pt x="3116" y="15786"/>
                    <a:pt x="3048" y="15783"/>
                    <a:pt x="2980" y="15783"/>
                  </a:cubicBezTo>
                  <a:cubicBezTo>
                    <a:pt x="2864" y="15783"/>
                    <a:pt x="2748" y="15792"/>
                    <a:pt x="2634" y="15809"/>
                  </a:cubicBezTo>
                  <a:cubicBezTo>
                    <a:pt x="1047" y="16050"/>
                    <a:pt x="1" y="17829"/>
                    <a:pt x="297" y="19782"/>
                  </a:cubicBezTo>
                  <a:cubicBezTo>
                    <a:pt x="571" y="21589"/>
                    <a:pt x="1896" y="22911"/>
                    <a:pt x="3348" y="22911"/>
                  </a:cubicBezTo>
                  <a:cubicBezTo>
                    <a:pt x="3467" y="22911"/>
                    <a:pt x="3587" y="22902"/>
                    <a:pt x="3707" y="22884"/>
                  </a:cubicBezTo>
                  <a:cubicBezTo>
                    <a:pt x="3749" y="22876"/>
                    <a:pt x="3790" y="22864"/>
                    <a:pt x="3833" y="22857"/>
                  </a:cubicBezTo>
                  <a:cubicBezTo>
                    <a:pt x="5644" y="30430"/>
                    <a:pt x="10980" y="33355"/>
                    <a:pt x="17282" y="33355"/>
                  </a:cubicBezTo>
                  <a:cubicBezTo>
                    <a:pt x="23586" y="33355"/>
                    <a:pt x="28922" y="30430"/>
                    <a:pt x="30733" y="22857"/>
                  </a:cubicBezTo>
                  <a:cubicBezTo>
                    <a:pt x="30775" y="22864"/>
                    <a:pt x="30815" y="22876"/>
                    <a:pt x="30858" y="22884"/>
                  </a:cubicBezTo>
                  <a:cubicBezTo>
                    <a:pt x="30979" y="22902"/>
                    <a:pt x="31098" y="22911"/>
                    <a:pt x="31217" y="22911"/>
                  </a:cubicBezTo>
                  <a:cubicBezTo>
                    <a:pt x="32670" y="22911"/>
                    <a:pt x="33995" y="21589"/>
                    <a:pt x="34269" y="19782"/>
                  </a:cubicBezTo>
                  <a:cubicBezTo>
                    <a:pt x="34565" y="17829"/>
                    <a:pt x="33519" y="16051"/>
                    <a:pt x="31932" y="15809"/>
                  </a:cubicBezTo>
                  <a:cubicBezTo>
                    <a:pt x="31817" y="15792"/>
                    <a:pt x="31701" y="15783"/>
                    <a:pt x="31585" y="15783"/>
                  </a:cubicBezTo>
                  <a:cubicBezTo>
                    <a:pt x="31517" y="15783"/>
                    <a:pt x="31448" y="15786"/>
                    <a:pt x="31380" y="15793"/>
                  </a:cubicBezTo>
                  <a:cubicBezTo>
                    <a:pt x="31084" y="4089"/>
                    <a:pt x="24887" y="0"/>
                    <a:pt x="17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6405250" y="3974675"/>
              <a:ext cx="462125" cy="831725"/>
            </a:xfrm>
            <a:custGeom>
              <a:avLst/>
              <a:gdLst/>
              <a:ahLst/>
              <a:cxnLst/>
              <a:rect l="l" t="t" r="r" b="b"/>
              <a:pathLst>
                <a:path w="18485" h="33269" extrusionOk="0">
                  <a:moveTo>
                    <a:pt x="9243" y="0"/>
                  </a:moveTo>
                  <a:cubicBezTo>
                    <a:pt x="4139" y="0"/>
                    <a:pt x="0" y="1243"/>
                    <a:pt x="0" y="2776"/>
                  </a:cubicBezTo>
                  <a:lnTo>
                    <a:pt x="1872" y="20473"/>
                  </a:lnTo>
                  <a:lnTo>
                    <a:pt x="777" y="32053"/>
                  </a:lnTo>
                  <a:cubicBezTo>
                    <a:pt x="3531" y="32863"/>
                    <a:pt x="6373" y="33269"/>
                    <a:pt x="9215" y="33269"/>
                  </a:cubicBezTo>
                  <a:cubicBezTo>
                    <a:pt x="12038" y="33269"/>
                    <a:pt x="14860" y="32869"/>
                    <a:pt x="17596" y="32069"/>
                  </a:cubicBezTo>
                  <a:lnTo>
                    <a:pt x="16614" y="20121"/>
                  </a:lnTo>
                  <a:lnTo>
                    <a:pt x="18485" y="2776"/>
                  </a:lnTo>
                  <a:cubicBezTo>
                    <a:pt x="18485" y="1243"/>
                    <a:pt x="14346" y="0"/>
                    <a:pt x="9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6612875" y="3974675"/>
              <a:ext cx="46850" cy="68950"/>
            </a:xfrm>
            <a:custGeom>
              <a:avLst/>
              <a:gdLst/>
              <a:ahLst/>
              <a:cxnLst/>
              <a:rect l="l" t="t" r="r" b="b"/>
              <a:pathLst>
                <a:path w="1874" h="2758" extrusionOk="0">
                  <a:moveTo>
                    <a:pt x="936" y="0"/>
                  </a:moveTo>
                  <a:lnTo>
                    <a:pt x="0" y="1470"/>
                  </a:lnTo>
                  <a:lnTo>
                    <a:pt x="292" y="2758"/>
                  </a:lnTo>
                  <a:lnTo>
                    <a:pt x="1582" y="2758"/>
                  </a:lnTo>
                  <a:lnTo>
                    <a:pt x="1873" y="1470"/>
                  </a:lnTo>
                  <a:lnTo>
                    <a:pt x="9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6566725" y="4043600"/>
              <a:ext cx="139150" cy="649375"/>
            </a:xfrm>
            <a:custGeom>
              <a:avLst/>
              <a:gdLst/>
              <a:ahLst/>
              <a:cxnLst/>
              <a:rect l="l" t="t" r="r" b="b"/>
              <a:pathLst>
                <a:path w="5566" h="25975" extrusionOk="0">
                  <a:moveTo>
                    <a:pt x="2140" y="1"/>
                  </a:moveTo>
                  <a:lnTo>
                    <a:pt x="1" y="24130"/>
                  </a:lnTo>
                  <a:lnTo>
                    <a:pt x="2782" y="25974"/>
                  </a:lnTo>
                  <a:lnTo>
                    <a:pt x="5565" y="24130"/>
                  </a:lnTo>
                  <a:lnTo>
                    <a:pt x="3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6387250" y="3976600"/>
              <a:ext cx="226400" cy="829475"/>
            </a:xfrm>
            <a:custGeom>
              <a:avLst/>
              <a:gdLst/>
              <a:ahLst/>
              <a:cxnLst/>
              <a:rect l="l" t="t" r="r" b="b"/>
              <a:pathLst>
                <a:path w="9056" h="33179" extrusionOk="0">
                  <a:moveTo>
                    <a:pt x="7621" y="1"/>
                  </a:moveTo>
                  <a:cubicBezTo>
                    <a:pt x="3249" y="295"/>
                    <a:pt x="1" y="1391"/>
                    <a:pt x="1" y="2699"/>
                  </a:cubicBezTo>
                  <a:lnTo>
                    <a:pt x="2589" y="20568"/>
                  </a:lnTo>
                  <a:cubicBezTo>
                    <a:pt x="2589" y="20568"/>
                    <a:pt x="1198" y="25311"/>
                    <a:pt x="527" y="31670"/>
                  </a:cubicBezTo>
                  <a:cubicBezTo>
                    <a:pt x="3281" y="32588"/>
                    <a:pt x="6155" y="33096"/>
                    <a:pt x="9056" y="33179"/>
                  </a:cubicBezTo>
                  <a:lnTo>
                    <a:pt x="9056" y="15668"/>
                  </a:lnTo>
                  <a:lnTo>
                    <a:pt x="7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6658950" y="3976600"/>
              <a:ext cx="226400" cy="829400"/>
            </a:xfrm>
            <a:custGeom>
              <a:avLst/>
              <a:gdLst/>
              <a:ahLst/>
              <a:cxnLst/>
              <a:rect l="l" t="t" r="r" b="b"/>
              <a:pathLst>
                <a:path w="9056" h="33176" extrusionOk="0">
                  <a:moveTo>
                    <a:pt x="1435" y="1"/>
                  </a:moveTo>
                  <a:lnTo>
                    <a:pt x="0" y="15668"/>
                  </a:lnTo>
                  <a:lnTo>
                    <a:pt x="0" y="33176"/>
                  </a:lnTo>
                  <a:cubicBezTo>
                    <a:pt x="2906" y="33088"/>
                    <a:pt x="5782" y="32574"/>
                    <a:pt x="8538" y="31651"/>
                  </a:cubicBezTo>
                  <a:cubicBezTo>
                    <a:pt x="7894" y="25277"/>
                    <a:pt x="6524" y="20568"/>
                    <a:pt x="6524" y="20568"/>
                  </a:cubicBezTo>
                  <a:lnTo>
                    <a:pt x="9055" y="2699"/>
                  </a:lnTo>
                  <a:cubicBezTo>
                    <a:pt x="9055" y="1390"/>
                    <a:pt x="5806" y="294"/>
                    <a:pt x="1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6658950" y="3974675"/>
              <a:ext cx="76850" cy="393625"/>
            </a:xfrm>
            <a:custGeom>
              <a:avLst/>
              <a:gdLst/>
              <a:ahLst/>
              <a:cxnLst/>
              <a:rect l="l" t="t" r="r" b="b"/>
              <a:pathLst>
                <a:path w="3074" h="15745" extrusionOk="0">
                  <a:moveTo>
                    <a:pt x="1435" y="0"/>
                  </a:moveTo>
                  <a:lnTo>
                    <a:pt x="0" y="15745"/>
                  </a:lnTo>
                  <a:lnTo>
                    <a:pt x="3073" y="7771"/>
                  </a:lnTo>
                  <a:lnTo>
                    <a:pt x="2180" y="6987"/>
                  </a:lnTo>
                  <a:lnTo>
                    <a:pt x="3073" y="6737"/>
                  </a:lnTo>
                  <a:lnTo>
                    <a:pt x="2319" y="78"/>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6536750" y="3974675"/>
              <a:ext cx="76900" cy="393625"/>
            </a:xfrm>
            <a:custGeom>
              <a:avLst/>
              <a:gdLst/>
              <a:ahLst/>
              <a:cxnLst/>
              <a:rect l="l" t="t" r="r" b="b"/>
              <a:pathLst>
                <a:path w="3076" h="15745" extrusionOk="0">
                  <a:moveTo>
                    <a:pt x="1641" y="0"/>
                  </a:moveTo>
                  <a:lnTo>
                    <a:pt x="757" y="78"/>
                  </a:lnTo>
                  <a:lnTo>
                    <a:pt x="1" y="6737"/>
                  </a:lnTo>
                  <a:lnTo>
                    <a:pt x="896" y="6987"/>
                  </a:lnTo>
                  <a:lnTo>
                    <a:pt x="1" y="7771"/>
                  </a:lnTo>
                  <a:lnTo>
                    <a:pt x="3076" y="15745"/>
                  </a:lnTo>
                  <a:lnTo>
                    <a:pt x="1641" y="0"/>
                  </a:lnTo>
                  <a:close/>
                  <a:moveTo>
                    <a:pt x="3076" y="15745"/>
                  </a:moveTo>
                  <a:lnTo>
                    <a:pt x="3076" y="15745"/>
                  </a:lnTo>
                  <a:lnTo>
                    <a:pt x="3076" y="157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6775900" y="3363225"/>
              <a:ext cx="101850" cy="55850"/>
            </a:xfrm>
            <a:custGeom>
              <a:avLst/>
              <a:gdLst/>
              <a:ahLst/>
              <a:cxnLst/>
              <a:rect l="l" t="t" r="r" b="b"/>
              <a:pathLst>
                <a:path w="4074" h="2234" extrusionOk="0">
                  <a:moveTo>
                    <a:pt x="1639" y="1"/>
                  </a:moveTo>
                  <a:cubicBezTo>
                    <a:pt x="1424" y="1"/>
                    <a:pt x="1210" y="48"/>
                    <a:pt x="995" y="137"/>
                  </a:cubicBezTo>
                  <a:cubicBezTo>
                    <a:pt x="1" y="547"/>
                    <a:pt x="776" y="1233"/>
                    <a:pt x="776" y="1233"/>
                  </a:cubicBezTo>
                  <a:cubicBezTo>
                    <a:pt x="1183" y="995"/>
                    <a:pt x="1564" y="901"/>
                    <a:pt x="1912" y="901"/>
                  </a:cubicBezTo>
                  <a:cubicBezTo>
                    <a:pt x="3224" y="901"/>
                    <a:pt x="4073" y="2234"/>
                    <a:pt x="4073" y="2234"/>
                  </a:cubicBezTo>
                  <a:cubicBezTo>
                    <a:pt x="3201" y="630"/>
                    <a:pt x="2416" y="1"/>
                    <a:pt x="1639"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6636275" y="3945700"/>
              <a:ext cx="60375" cy="74425"/>
            </a:xfrm>
            <a:custGeom>
              <a:avLst/>
              <a:gdLst/>
              <a:ahLst/>
              <a:cxnLst/>
              <a:rect l="l" t="t" r="r" b="b"/>
              <a:pathLst>
                <a:path w="2415" h="2977" extrusionOk="0">
                  <a:moveTo>
                    <a:pt x="2053" y="0"/>
                  </a:moveTo>
                  <a:lnTo>
                    <a:pt x="0" y="1159"/>
                  </a:lnTo>
                  <a:lnTo>
                    <a:pt x="1158" y="2977"/>
                  </a:lnTo>
                  <a:lnTo>
                    <a:pt x="2414" y="1255"/>
                  </a:lnTo>
                  <a:lnTo>
                    <a:pt x="20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6575900" y="3945700"/>
              <a:ext cx="60400" cy="74425"/>
            </a:xfrm>
            <a:custGeom>
              <a:avLst/>
              <a:gdLst/>
              <a:ahLst/>
              <a:cxnLst/>
              <a:rect l="l" t="t" r="r" b="b"/>
              <a:pathLst>
                <a:path w="2416" h="2977" extrusionOk="0">
                  <a:moveTo>
                    <a:pt x="364" y="0"/>
                  </a:moveTo>
                  <a:lnTo>
                    <a:pt x="1" y="1255"/>
                  </a:lnTo>
                  <a:lnTo>
                    <a:pt x="1259" y="2977"/>
                  </a:lnTo>
                  <a:lnTo>
                    <a:pt x="2415" y="1159"/>
                  </a:lnTo>
                  <a:lnTo>
                    <a:pt x="3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6234425" y="2996225"/>
              <a:ext cx="877975" cy="565300"/>
            </a:xfrm>
            <a:custGeom>
              <a:avLst/>
              <a:gdLst/>
              <a:ahLst/>
              <a:cxnLst/>
              <a:rect l="l" t="t" r="r" b="b"/>
              <a:pathLst>
                <a:path w="35119" h="22612" extrusionOk="0">
                  <a:moveTo>
                    <a:pt x="16228" y="1"/>
                  </a:moveTo>
                  <a:cubicBezTo>
                    <a:pt x="10604" y="1"/>
                    <a:pt x="7175" y="2596"/>
                    <a:pt x="7444" y="3670"/>
                  </a:cubicBezTo>
                  <a:cubicBezTo>
                    <a:pt x="0" y="5174"/>
                    <a:pt x="948" y="18069"/>
                    <a:pt x="948" y="18069"/>
                  </a:cubicBezTo>
                  <a:lnTo>
                    <a:pt x="1996" y="17921"/>
                  </a:lnTo>
                  <a:cubicBezTo>
                    <a:pt x="3535" y="19329"/>
                    <a:pt x="3438" y="22611"/>
                    <a:pt x="3438" y="22611"/>
                  </a:cubicBezTo>
                  <a:cubicBezTo>
                    <a:pt x="5098" y="19464"/>
                    <a:pt x="2415" y="17919"/>
                    <a:pt x="2415" y="17919"/>
                  </a:cubicBezTo>
                  <a:cubicBezTo>
                    <a:pt x="4558" y="12590"/>
                    <a:pt x="10180" y="9809"/>
                    <a:pt x="10180" y="9809"/>
                  </a:cubicBezTo>
                  <a:cubicBezTo>
                    <a:pt x="10180" y="9809"/>
                    <a:pt x="12141" y="12367"/>
                    <a:pt x="15870" y="15059"/>
                  </a:cubicBezTo>
                  <a:cubicBezTo>
                    <a:pt x="19911" y="17975"/>
                    <a:pt x="25491" y="19083"/>
                    <a:pt x="29571" y="19083"/>
                  </a:cubicBezTo>
                  <a:cubicBezTo>
                    <a:pt x="30110" y="19083"/>
                    <a:pt x="30622" y="19064"/>
                    <a:pt x="31102" y="19027"/>
                  </a:cubicBezTo>
                  <a:cubicBezTo>
                    <a:pt x="33282" y="18858"/>
                    <a:pt x="34964" y="17827"/>
                    <a:pt x="35118" y="16477"/>
                  </a:cubicBezTo>
                  <a:lnTo>
                    <a:pt x="35118" y="16477"/>
                  </a:lnTo>
                  <a:cubicBezTo>
                    <a:pt x="35118" y="16477"/>
                    <a:pt x="34733" y="17156"/>
                    <a:pt x="33643" y="17156"/>
                  </a:cubicBezTo>
                  <a:cubicBezTo>
                    <a:pt x="33614" y="17156"/>
                    <a:pt x="33585" y="17155"/>
                    <a:pt x="33555" y="17154"/>
                  </a:cubicBezTo>
                  <a:cubicBezTo>
                    <a:pt x="34240" y="16912"/>
                    <a:pt x="34254" y="16194"/>
                    <a:pt x="34252" y="16194"/>
                  </a:cubicBezTo>
                  <a:lnTo>
                    <a:pt x="34252" y="16194"/>
                  </a:lnTo>
                  <a:cubicBezTo>
                    <a:pt x="34154" y="16260"/>
                    <a:pt x="34018" y="16287"/>
                    <a:pt x="33858" y="16287"/>
                  </a:cubicBezTo>
                  <a:cubicBezTo>
                    <a:pt x="33096" y="16287"/>
                    <a:pt x="31815" y="15667"/>
                    <a:pt x="31815" y="15667"/>
                  </a:cubicBezTo>
                  <a:cubicBezTo>
                    <a:pt x="31815" y="15667"/>
                    <a:pt x="33129" y="5349"/>
                    <a:pt x="24697" y="1815"/>
                  </a:cubicBezTo>
                  <a:cubicBezTo>
                    <a:pt x="21540" y="493"/>
                    <a:pt x="18676" y="1"/>
                    <a:pt x="16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6265450" y="3911875"/>
              <a:ext cx="298200" cy="382200"/>
            </a:xfrm>
            <a:custGeom>
              <a:avLst/>
              <a:gdLst/>
              <a:ahLst/>
              <a:cxnLst/>
              <a:rect l="l" t="t" r="r" b="b"/>
              <a:pathLst>
                <a:path w="11928" h="15288" extrusionOk="0">
                  <a:moveTo>
                    <a:pt x="8839" y="0"/>
                  </a:moveTo>
                  <a:cubicBezTo>
                    <a:pt x="8839" y="0"/>
                    <a:pt x="0" y="9271"/>
                    <a:pt x="9606" y="15288"/>
                  </a:cubicBezTo>
                  <a:lnTo>
                    <a:pt x="11296" y="12140"/>
                  </a:lnTo>
                  <a:cubicBezTo>
                    <a:pt x="11296" y="12140"/>
                    <a:pt x="9513" y="10438"/>
                    <a:pt x="9247" y="7958"/>
                  </a:cubicBezTo>
                  <a:lnTo>
                    <a:pt x="9247" y="7958"/>
                  </a:lnTo>
                  <a:cubicBezTo>
                    <a:pt x="9248" y="7958"/>
                    <a:pt x="9792" y="10059"/>
                    <a:pt x="11296" y="11354"/>
                  </a:cubicBezTo>
                  <a:lnTo>
                    <a:pt x="11134" y="7958"/>
                  </a:lnTo>
                  <a:cubicBezTo>
                    <a:pt x="11134" y="7958"/>
                    <a:pt x="8821" y="3602"/>
                    <a:pt x="11928" y="2"/>
                  </a:cubicBezTo>
                  <a:lnTo>
                    <a:pt x="8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6470425" y="3906075"/>
              <a:ext cx="101875" cy="15975"/>
            </a:xfrm>
            <a:custGeom>
              <a:avLst/>
              <a:gdLst/>
              <a:ahLst/>
              <a:cxnLst/>
              <a:rect l="l" t="t" r="r" b="b"/>
              <a:pathLst>
                <a:path w="4075" h="639" extrusionOk="0">
                  <a:moveTo>
                    <a:pt x="14" y="1"/>
                  </a:moveTo>
                  <a:cubicBezTo>
                    <a:pt x="7" y="1"/>
                    <a:pt x="1" y="7"/>
                    <a:pt x="1" y="14"/>
                  </a:cubicBezTo>
                  <a:lnTo>
                    <a:pt x="1" y="625"/>
                  </a:lnTo>
                  <a:cubicBezTo>
                    <a:pt x="1" y="633"/>
                    <a:pt x="7" y="639"/>
                    <a:pt x="14" y="639"/>
                  </a:cubicBezTo>
                  <a:lnTo>
                    <a:pt x="4061" y="639"/>
                  </a:lnTo>
                  <a:cubicBezTo>
                    <a:pt x="4069" y="639"/>
                    <a:pt x="4075" y="633"/>
                    <a:pt x="4075" y="625"/>
                  </a:cubicBezTo>
                  <a:lnTo>
                    <a:pt x="4075" y="14"/>
                  </a:lnTo>
                  <a:cubicBezTo>
                    <a:pt x="4075" y="7"/>
                    <a:pt x="4069" y="1"/>
                    <a:pt x="4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6849025" y="4042350"/>
              <a:ext cx="153650" cy="705950"/>
            </a:xfrm>
            <a:custGeom>
              <a:avLst/>
              <a:gdLst/>
              <a:ahLst/>
              <a:cxnLst/>
              <a:rect l="l" t="t" r="r" b="b"/>
              <a:pathLst>
                <a:path w="6146" h="28238" extrusionOk="0">
                  <a:moveTo>
                    <a:pt x="1432" y="1"/>
                  </a:moveTo>
                  <a:lnTo>
                    <a:pt x="1" y="9942"/>
                  </a:lnTo>
                  <a:cubicBezTo>
                    <a:pt x="1" y="9942"/>
                    <a:pt x="2076" y="15521"/>
                    <a:pt x="2450" y="18130"/>
                  </a:cubicBezTo>
                  <a:cubicBezTo>
                    <a:pt x="2702" y="19896"/>
                    <a:pt x="2905" y="25075"/>
                    <a:pt x="3009" y="28238"/>
                  </a:cubicBezTo>
                  <a:cubicBezTo>
                    <a:pt x="4078" y="27787"/>
                    <a:pt x="5121" y="27275"/>
                    <a:pt x="6131" y="26702"/>
                  </a:cubicBezTo>
                  <a:cubicBezTo>
                    <a:pt x="6146" y="23934"/>
                    <a:pt x="6117" y="19893"/>
                    <a:pt x="5868" y="17609"/>
                  </a:cubicBezTo>
                  <a:cubicBezTo>
                    <a:pt x="5453" y="13830"/>
                    <a:pt x="4465" y="4864"/>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6269425" y="4042325"/>
              <a:ext cx="153600" cy="706325"/>
            </a:xfrm>
            <a:custGeom>
              <a:avLst/>
              <a:gdLst/>
              <a:ahLst/>
              <a:cxnLst/>
              <a:rect l="l" t="t" r="r" b="b"/>
              <a:pathLst>
                <a:path w="6144" h="28253" extrusionOk="0">
                  <a:moveTo>
                    <a:pt x="4714" y="0"/>
                  </a:moveTo>
                  <a:cubicBezTo>
                    <a:pt x="1681" y="4865"/>
                    <a:pt x="691" y="13831"/>
                    <a:pt x="278" y="17610"/>
                  </a:cubicBezTo>
                  <a:cubicBezTo>
                    <a:pt x="27" y="19899"/>
                    <a:pt x="0" y="23953"/>
                    <a:pt x="15" y="26721"/>
                  </a:cubicBezTo>
                  <a:cubicBezTo>
                    <a:pt x="1025" y="27292"/>
                    <a:pt x="2067" y="27803"/>
                    <a:pt x="3135" y="28252"/>
                  </a:cubicBezTo>
                  <a:cubicBezTo>
                    <a:pt x="3240" y="25090"/>
                    <a:pt x="3444" y="19900"/>
                    <a:pt x="3696" y="18130"/>
                  </a:cubicBezTo>
                  <a:cubicBezTo>
                    <a:pt x="4068" y="15522"/>
                    <a:pt x="6144" y="9943"/>
                    <a:pt x="6144" y="9943"/>
                  </a:cubicBezTo>
                  <a:lnTo>
                    <a:pt x="4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2"/>
          <p:cNvGrpSpPr/>
          <p:nvPr/>
        </p:nvGrpSpPr>
        <p:grpSpPr>
          <a:xfrm>
            <a:off x="3129018" y="1340348"/>
            <a:ext cx="1121744" cy="1351108"/>
            <a:chOff x="238125" y="3010000"/>
            <a:chExt cx="1489700" cy="1794300"/>
          </a:xfrm>
        </p:grpSpPr>
        <p:sp>
          <p:nvSpPr>
            <p:cNvPr id="947" name="Google Shape;947;p52"/>
            <p:cNvSpPr/>
            <p:nvPr/>
          </p:nvSpPr>
          <p:spPr>
            <a:xfrm>
              <a:off x="238125" y="3314600"/>
              <a:ext cx="1489700" cy="1489700"/>
            </a:xfrm>
            <a:custGeom>
              <a:avLst/>
              <a:gdLst/>
              <a:ahLst/>
              <a:cxnLst/>
              <a:rect l="l" t="t" r="r" b="b"/>
              <a:pathLst>
                <a:path w="59588" h="59588" extrusionOk="0">
                  <a:moveTo>
                    <a:pt x="29794" y="1"/>
                  </a:moveTo>
                  <a:cubicBezTo>
                    <a:pt x="21892" y="1"/>
                    <a:pt x="14314" y="3140"/>
                    <a:pt x="8727" y="8727"/>
                  </a:cubicBezTo>
                  <a:cubicBezTo>
                    <a:pt x="3138" y="14315"/>
                    <a:pt x="0" y="21893"/>
                    <a:pt x="0" y="29794"/>
                  </a:cubicBezTo>
                  <a:cubicBezTo>
                    <a:pt x="0" y="37697"/>
                    <a:pt x="3138" y="45275"/>
                    <a:pt x="8727" y="50862"/>
                  </a:cubicBezTo>
                  <a:cubicBezTo>
                    <a:pt x="14314" y="56450"/>
                    <a:pt x="21892" y="59588"/>
                    <a:pt x="29794" y="59588"/>
                  </a:cubicBezTo>
                  <a:cubicBezTo>
                    <a:pt x="37695" y="59588"/>
                    <a:pt x="45273" y="56450"/>
                    <a:pt x="50861" y="50862"/>
                  </a:cubicBezTo>
                  <a:cubicBezTo>
                    <a:pt x="56449" y="45275"/>
                    <a:pt x="59587" y="37697"/>
                    <a:pt x="59587" y="29794"/>
                  </a:cubicBezTo>
                  <a:cubicBezTo>
                    <a:pt x="59587" y="21893"/>
                    <a:pt x="56449" y="14315"/>
                    <a:pt x="50861" y="8727"/>
                  </a:cubicBezTo>
                  <a:cubicBezTo>
                    <a:pt x="45273" y="3140"/>
                    <a:pt x="37695" y="1"/>
                    <a:pt x="29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930375" y="3856775"/>
              <a:ext cx="90200" cy="197900"/>
            </a:xfrm>
            <a:custGeom>
              <a:avLst/>
              <a:gdLst/>
              <a:ahLst/>
              <a:cxnLst/>
              <a:rect l="l" t="t" r="r" b="b"/>
              <a:pathLst>
                <a:path w="3608" h="7916" extrusionOk="0">
                  <a:moveTo>
                    <a:pt x="1" y="0"/>
                  </a:moveTo>
                  <a:lnTo>
                    <a:pt x="1" y="7915"/>
                  </a:lnTo>
                  <a:lnTo>
                    <a:pt x="3608" y="7915"/>
                  </a:lnTo>
                  <a:lnTo>
                    <a:pt x="3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542600" y="3043700"/>
              <a:ext cx="865775" cy="835500"/>
            </a:xfrm>
            <a:custGeom>
              <a:avLst/>
              <a:gdLst/>
              <a:ahLst/>
              <a:cxnLst/>
              <a:rect l="l" t="t" r="r" b="b"/>
              <a:pathLst>
                <a:path w="34631" h="33420" extrusionOk="0">
                  <a:moveTo>
                    <a:pt x="17315" y="1"/>
                  </a:moveTo>
                  <a:cubicBezTo>
                    <a:pt x="9698" y="1"/>
                    <a:pt x="3487" y="3987"/>
                    <a:pt x="3192" y="15822"/>
                  </a:cubicBezTo>
                  <a:cubicBezTo>
                    <a:pt x="3126" y="15817"/>
                    <a:pt x="3060" y="15814"/>
                    <a:pt x="2994" y="15814"/>
                  </a:cubicBezTo>
                  <a:cubicBezTo>
                    <a:pt x="2875" y="15814"/>
                    <a:pt x="2757" y="15823"/>
                    <a:pt x="2640" y="15840"/>
                  </a:cubicBezTo>
                  <a:cubicBezTo>
                    <a:pt x="1050" y="16081"/>
                    <a:pt x="1" y="17863"/>
                    <a:pt x="298" y="19820"/>
                  </a:cubicBezTo>
                  <a:cubicBezTo>
                    <a:pt x="572" y="21629"/>
                    <a:pt x="1899" y="22954"/>
                    <a:pt x="3354" y="22954"/>
                  </a:cubicBezTo>
                  <a:cubicBezTo>
                    <a:pt x="3474" y="22954"/>
                    <a:pt x="3594" y="22945"/>
                    <a:pt x="3715" y="22927"/>
                  </a:cubicBezTo>
                  <a:cubicBezTo>
                    <a:pt x="3759" y="22921"/>
                    <a:pt x="3798" y="22909"/>
                    <a:pt x="3840" y="22900"/>
                  </a:cubicBezTo>
                  <a:cubicBezTo>
                    <a:pt x="5656" y="30488"/>
                    <a:pt x="11003" y="33419"/>
                    <a:pt x="17315" y="33419"/>
                  </a:cubicBezTo>
                  <a:cubicBezTo>
                    <a:pt x="23630" y="33419"/>
                    <a:pt x="28977" y="30488"/>
                    <a:pt x="30792" y="22900"/>
                  </a:cubicBezTo>
                  <a:cubicBezTo>
                    <a:pt x="30833" y="22909"/>
                    <a:pt x="30874" y="22921"/>
                    <a:pt x="30916" y="22927"/>
                  </a:cubicBezTo>
                  <a:cubicBezTo>
                    <a:pt x="31037" y="22945"/>
                    <a:pt x="31157" y="22954"/>
                    <a:pt x="31277" y="22954"/>
                  </a:cubicBezTo>
                  <a:cubicBezTo>
                    <a:pt x="32732" y="22954"/>
                    <a:pt x="34059" y="21629"/>
                    <a:pt x="34334" y="19820"/>
                  </a:cubicBezTo>
                  <a:cubicBezTo>
                    <a:pt x="34630" y="17863"/>
                    <a:pt x="33583" y="16081"/>
                    <a:pt x="31992" y="15840"/>
                  </a:cubicBezTo>
                  <a:cubicBezTo>
                    <a:pt x="31875" y="15823"/>
                    <a:pt x="31757" y="15814"/>
                    <a:pt x="31638" y="15814"/>
                  </a:cubicBezTo>
                  <a:cubicBezTo>
                    <a:pt x="31572" y="15814"/>
                    <a:pt x="31506" y="15817"/>
                    <a:pt x="31441" y="15822"/>
                  </a:cubicBezTo>
                  <a:cubicBezTo>
                    <a:pt x="31143" y="4097"/>
                    <a:pt x="24934" y="1"/>
                    <a:pt x="17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744025" y="3970700"/>
              <a:ext cx="462975" cy="833600"/>
            </a:xfrm>
            <a:custGeom>
              <a:avLst/>
              <a:gdLst/>
              <a:ahLst/>
              <a:cxnLst/>
              <a:rect l="l" t="t" r="r" b="b"/>
              <a:pathLst>
                <a:path w="18519" h="33344" extrusionOk="0">
                  <a:moveTo>
                    <a:pt x="9260" y="1"/>
                  </a:moveTo>
                  <a:cubicBezTo>
                    <a:pt x="4146" y="1"/>
                    <a:pt x="1" y="1246"/>
                    <a:pt x="1" y="2782"/>
                  </a:cubicBezTo>
                  <a:lnTo>
                    <a:pt x="1" y="31773"/>
                  </a:lnTo>
                  <a:cubicBezTo>
                    <a:pt x="3070" y="32812"/>
                    <a:pt x="6289" y="33344"/>
                    <a:pt x="9530" y="33344"/>
                  </a:cubicBezTo>
                  <a:cubicBezTo>
                    <a:pt x="9539" y="33344"/>
                    <a:pt x="9549" y="33344"/>
                    <a:pt x="9558" y="33344"/>
                  </a:cubicBezTo>
                  <a:cubicBezTo>
                    <a:pt x="9568" y="33344"/>
                    <a:pt x="9577" y="33344"/>
                    <a:pt x="9587" y="33344"/>
                  </a:cubicBezTo>
                  <a:cubicBezTo>
                    <a:pt x="12617" y="33344"/>
                    <a:pt x="15629" y="32880"/>
                    <a:pt x="18519" y="31968"/>
                  </a:cubicBezTo>
                  <a:lnTo>
                    <a:pt x="18519" y="2782"/>
                  </a:lnTo>
                  <a:cubicBezTo>
                    <a:pt x="18519" y="1246"/>
                    <a:pt x="14372" y="1"/>
                    <a:pt x="9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899625" y="3970675"/>
              <a:ext cx="151725" cy="182475"/>
            </a:xfrm>
            <a:custGeom>
              <a:avLst/>
              <a:gdLst/>
              <a:ahLst/>
              <a:cxnLst/>
              <a:rect l="l" t="t" r="r" b="b"/>
              <a:pathLst>
                <a:path w="6069" h="7299" extrusionOk="0">
                  <a:moveTo>
                    <a:pt x="3034" y="1"/>
                  </a:moveTo>
                  <a:cubicBezTo>
                    <a:pt x="2021" y="1"/>
                    <a:pt x="1009" y="52"/>
                    <a:pt x="0" y="156"/>
                  </a:cubicBezTo>
                  <a:lnTo>
                    <a:pt x="0" y="157"/>
                  </a:lnTo>
                  <a:lnTo>
                    <a:pt x="3024" y="7299"/>
                  </a:lnTo>
                  <a:lnTo>
                    <a:pt x="6068" y="156"/>
                  </a:lnTo>
                  <a:cubicBezTo>
                    <a:pt x="5059" y="52"/>
                    <a:pt x="4046" y="1"/>
                    <a:pt x="3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1172450" y="3439250"/>
              <a:ext cx="156175" cy="325375"/>
            </a:xfrm>
            <a:custGeom>
              <a:avLst/>
              <a:gdLst/>
              <a:ahLst/>
              <a:cxnLst/>
              <a:rect l="l" t="t" r="r" b="b"/>
              <a:pathLst>
                <a:path w="6247" h="13015" extrusionOk="0">
                  <a:moveTo>
                    <a:pt x="6247" y="0"/>
                  </a:moveTo>
                  <a:lnTo>
                    <a:pt x="6247" y="0"/>
                  </a:lnTo>
                  <a:cubicBezTo>
                    <a:pt x="4510" y="9378"/>
                    <a:pt x="0" y="12390"/>
                    <a:pt x="0" y="12390"/>
                  </a:cubicBezTo>
                  <a:lnTo>
                    <a:pt x="283" y="13014"/>
                  </a:lnTo>
                  <a:cubicBezTo>
                    <a:pt x="5764" y="8954"/>
                    <a:pt x="6247" y="1"/>
                    <a:pt x="6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1199475" y="3616175"/>
              <a:ext cx="112900" cy="205575"/>
            </a:xfrm>
            <a:custGeom>
              <a:avLst/>
              <a:gdLst/>
              <a:ahLst/>
              <a:cxnLst/>
              <a:rect l="l" t="t" r="r" b="b"/>
              <a:pathLst>
                <a:path w="4516" h="8223" extrusionOk="0">
                  <a:moveTo>
                    <a:pt x="4516" y="1"/>
                  </a:moveTo>
                  <a:lnTo>
                    <a:pt x="4516" y="1"/>
                  </a:lnTo>
                  <a:cubicBezTo>
                    <a:pt x="3138" y="5642"/>
                    <a:pt x="0" y="7700"/>
                    <a:pt x="0" y="7700"/>
                  </a:cubicBezTo>
                  <a:lnTo>
                    <a:pt x="234" y="8223"/>
                  </a:lnTo>
                  <a:cubicBezTo>
                    <a:pt x="3761" y="5840"/>
                    <a:pt x="4515" y="1"/>
                    <a:pt x="4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743700" y="3744175"/>
              <a:ext cx="463300" cy="150625"/>
            </a:xfrm>
            <a:custGeom>
              <a:avLst/>
              <a:gdLst/>
              <a:ahLst/>
              <a:cxnLst/>
              <a:rect l="l" t="t" r="r" b="b"/>
              <a:pathLst>
                <a:path w="18532" h="6025" extrusionOk="0">
                  <a:moveTo>
                    <a:pt x="1468" y="1"/>
                  </a:moveTo>
                  <a:lnTo>
                    <a:pt x="0" y="3245"/>
                  </a:lnTo>
                  <a:cubicBezTo>
                    <a:pt x="519" y="3927"/>
                    <a:pt x="2508" y="6023"/>
                    <a:pt x="9259" y="6025"/>
                  </a:cubicBezTo>
                  <a:lnTo>
                    <a:pt x="9271" y="6025"/>
                  </a:lnTo>
                  <a:cubicBezTo>
                    <a:pt x="16023" y="6023"/>
                    <a:pt x="18013" y="3927"/>
                    <a:pt x="18532" y="3245"/>
                  </a:cubicBezTo>
                  <a:lnTo>
                    <a:pt x="17064" y="1"/>
                  </a:lnTo>
                  <a:cubicBezTo>
                    <a:pt x="17064" y="1"/>
                    <a:pt x="14594" y="2779"/>
                    <a:pt x="9265" y="2781"/>
                  </a:cubicBezTo>
                  <a:cubicBezTo>
                    <a:pt x="3937" y="2779"/>
                    <a:pt x="1468"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622075" y="3439250"/>
              <a:ext cx="156150" cy="325375"/>
            </a:xfrm>
            <a:custGeom>
              <a:avLst/>
              <a:gdLst/>
              <a:ahLst/>
              <a:cxnLst/>
              <a:rect l="l" t="t" r="r" b="b"/>
              <a:pathLst>
                <a:path w="6246" h="13015" extrusionOk="0">
                  <a:moveTo>
                    <a:pt x="1" y="0"/>
                  </a:moveTo>
                  <a:cubicBezTo>
                    <a:pt x="1" y="1"/>
                    <a:pt x="483" y="8954"/>
                    <a:pt x="5963" y="13014"/>
                  </a:cubicBezTo>
                  <a:lnTo>
                    <a:pt x="6245" y="12390"/>
                  </a:lnTo>
                  <a:cubicBezTo>
                    <a:pt x="6245" y="12390"/>
                    <a:pt x="1738" y="937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638300" y="3616175"/>
              <a:ext cx="112950" cy="205575"/>
            </a:xfrm>
            <a:custGeom>
              <a:avLst/>
              <a:gdLst/>
              <a:ahLst/>
              <a:cxnLst/>
              <a:rect l="l" t="t" r="r" b="b"/>
              <a:pathLst>
                <a:path w="4518" h="8223" extrusionOk="0">
                  <a:moveTo>
                    <a:pt x="0" y="1"/>
                  </a:moveTo>
                  <a:cubicBezTo>
                    <a:pt x="0" y="1"/>
                    <a:pt x="753" y="5840"/>
                    <a:pt x="4281" y="8223"/>
                  </a:cubicBezTo>
                  <a:lnTo>
                    <a:pt x="4517" y="7700"/>
                  </a:lnTo>
                  <a:cubicBezTo>
                    <a:pt x="4517" y="7700"/>
                    <a:pt x="1377" y="56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921025" y="4025125"/>
              <a:ext cx="108750" cy="128025"/>
            </a:xfrm>
            <a:custGeom>
              <a:avLst/>
              <a:gdLst/>
              <a:ahLst/>
              <a:cxnLst/>
              <a:rect l="l" t="t" r="r" b="b"/>
              <a:pathLst>
                <a:path w="4350" h="5121" extrusionOk="0">
                  <a:moveTo>
                    <a:pt x="0" y="1"/>
                  </a:moveTo>
                  <a:lnTo>
                    <a:pt x="2166" y="5121"/>
                  </a:lnTo>
                  <a:lnTo>
                    <a:pt x="4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610900" y="3010000"/>
              <a:ext cx="729225" cy="471450"/>
            </a:xfrm>
            <a:custGeom>
              <a:avLst/>
              <a:gdLst/>
              <a:ahLst/>
              <a:cxnLst/>
              <a:rect l="l" t="t" r="r" b="b"/>
              <a:pathLst>
                <a:path w="29169" h="18858" extrusionOk="0">
                  <a:moveTo>
                    <a:pt x="14883" y="0"/>
                  </a:moveTo>
                  <a:cubicBezTo>
                    <a:pt x="1598" y="0"/>
                    <a:pt x="847" y="10844"/>
                    <a:pt x="847" y="10844"/>
                  </a:cubicBezTo>
                  <a:cubicBezTo>
                    <a:pt x="553" y="10925"/>
                    <a:pt x="304" y="10999"/>
                    <a:pt x="100" y="11064"/>
                  </a:cubicBezTo>
                  <a:cubicBezTo>
                    <a:pt x="0" y="12517"/>
                    <a:pt x="71" y="14488"/>
                    <a:pt x="458" y="17170"/>
                  </a:cubicBezTo>
                  <a:lnTo>
                    <a:pt x="711" y="18856"/>
                  </a:lnTo>
                  <a:lnTo>
                    <a:pt x="1522" y="18277"/>
                  </a:lnTo>
                  <a:cubicBezTo>
                    <a:pt x="1522" y="18277"/>
                    <a:pt x="2582" y="14091"/>
                    <a:pt x="2368" y="10476"/>
                  </a:cubicBezTo>
                  <a:lnTo>
                    <a:pt x="2368" y="10476"/>
                  </a:lnTo>
                  <a:cubicBezTo>
                    <a:pt x="2368" y="10476"/>
                    <a:pt x="7956" y="11402"/>
                    <a:pt x="15200" y="11402"/>
                  </a:cubicBezTo>
                  <a:cubicBezTo>
                    <a:pt x="18817" y="11402"/>
                    <a:pt x="22847" y="11172"/>
                    <a:pt x="26799" y="10479"/>
                  </a:cubicBezTo>
                  <a:lnTo>
                    <a:pt x="26799" y="10479"/>
                  </a:lnTo>
                  <a:cubicBezTo>
                    <a:pt x="26585" y="14092"/>
                    <a:pt x="27644" y="18277"/>
                    <a:pt x="27644" y="18277"/>
                  </a:cubicBezTo>
                  <a:lnTo>
                    <a:pt x="28456" y="18857"/>
                  </a:lnTo>
                  <a:lnTo>
                    <a:pt x="28707" y="17170"/>
                  </a:lnTo>
                  <a:cubicBezTo>
                    <a:pt x="29096" y="14490"/>
                    <a:pt x="29168" y="12522"/>
                    <a:pt x="29068" y="11067"/>
                  </a:cubicBezTo>
                  <a:cubicBezTo>
                    <a:pt x="28864" y="11002"/>
                    <a:pt x="28612" y="10927"/>
                    <a:pt x="28314" y="10845"/>
                  </a:cubicBezTo>
                  <a:cubicBezTo>
                    <a:pt x="28314" y="10845"/>
                    <a:pt x="28169" y="0"/>
                    <a:pt x="14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206975" y="4038500"/>
              <a:ext cx="121125" cy="330400"/>
            </a:xfrm>
            <a:custGeom>
              <a:avLst/>
              <a:gdLst/>
              <a:ahLst/>
              <a:cxnLst/>
              <a:rect l="l" t="t" r="r" b="b"/>
              <a:pathLst>
                <a:path w="4845" h="13216" extrusionOk="0">
                  <a:moveTo>
                    <a:pt x="1" y="1"/>
                  </a:moveTo>
                  <a:lnTo>
                    <a:pt x="1" y="11276"/>
                  </a:lnTo>
                  <a:cubicBezTo>
                    <a:pt x="1" y="11276"/>
                    <a:pt x="191" y="11970"/>
                    <a:pt x="568" y="13216"/>
                  </a:cubicBezTo>
                  <a:lnTo>
                    <a:pt x="4844" y="10802"/>
                  </a:lnTo>
                  <a:cubicBezTo>
                    <a:pt x="3705" y="7097"/>
                    <a:pt x="1835" y="294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622875" y="4038500"/>
              <a:ext cx="121150" cy="330400"/>
            </a:xfrm>
            <a:custGeom>
              <a:avLst/>
              <a:gdLst/>
              <a:ahLst/>
              <a:cxnLst/>
              <a:rect l="l" t="t" r="r" b="b"/>
              <a:pathLst>
                <a:path w="4846" h="13216" extrusionOk="0">
                  <a:moveTo>
                    <a:pt x="4845" y="1"/>
                  </a:moveTo>
                  <a:cubicBezTo>
                    <a:pt x="3012" y="2942"/>
                    <a:pt x="1142" y="7097"/>
                    <a:pt x="0" y="10802"/>
                  </a:cubicBezTo>
                  <a:lnTo>
                    <a:pt x="4278" y="13216"/>
                  </a:lnTo>
                  <a:cubicBezTo>
                    <a:pt x="4655" y="11970"/>
                    <a:pt x="4845" y="11276"/>
                    <a:pt x="4845" y="11276"/>
                  </a:cubicBezTo>
                  <a:lnTo>
                    <a:pt x="4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577175" y="4310975"/>
              <a:ext cx="117800" cy="410525"/>
            </a:xfrm>
            <a:custGeom>
              <a:avLst/>
              <a:gdLst/>
              <a:ahLst/>
              <a:cxnLst/>
              <a:rect l="l" t="t" r="r" b="b"/>
              <a:pathLst>
                <a:path w="4712" h="16421" extrusionOk="0">
                  <a:moveTo>
                    <a:pt x="2002" y="1"/>
                  </a:moveTo>
                  <a:cubicBezTo>
                    <a:pt x="1262" y="2414"/>
                    <a:pt x="751" y="4610"/>
                    <a:pt x="580" y="6099"/>
                  </a:cubicBezTo>
                  <a:cubicBezTo>
                    <a:pt x="338" y="8206"/>
                    <a:pt x="143" y="12102"/>
                    <a:pt x="1" y="14920"/>
                  </a:cubicBezTo>
                  <a:cubicBezTo>
                    <a:pt x="834" y="15462"/>
                    <a:pt x="1694" y="15964"/>
                    <a:pt x="2577" y="16421"/>
                  </a:cubicBezTo>
                  <a:cubicBezTo>
                    <a:pt x="2580" y="13328"/>
                    <a:pt x="3035" y="8206"/>
                    <a:pt x="3287" y="6439"/>
                  </a:cubicBezTo>
                  <a:cubicBezTo>
                    <a:pt x="3508" y="4893"/>
                    <a:pt x="3966" y="3008"/>
                    <a:pt x="4711" y="1529"/>
                  </a:cubicBezTo>
                  <a:lnTo>
                    <a:pt x="20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256050" y="4310975"/>
              <a:ext cx="118275" cy="418125"/>
            </a:xfrm>
            <a:custGeom>
              <a:avLst/>
              <a:gdLst/>
              <a:ahLst/>
              <a:cxnLst/>
              <a:rect l="l" t="t" r="r" b="b"/>
              <a:pathLst>
                <a:path w="4731" h="16725" extrusionOk="0">
                  <a:moveTo>
                    <a:pt x="2709" y="1"/>
                  </a:moveTo>
                  <a:lnTo>
                    <a:pt x="0" y="1529"/>
                  </a:lnTo>
                  <a:cubicBezTo>
                    <a:pt x="745" y="3008"/>
                    <a:pt x="1203" y="4893"/>
                    <a:pt x="1424" y="6439"/>
                  </a:cubicBezTo>
                  <a:cubicBezTo>
                    <a:pt x="1686" y="8264"/>
                    <a:pt x="2162" y="13673"/>
                    <a:pt x="2133" y="16725"/>
                  </a:cubicBezTo>
                  <a:cubicBezTo>
                    <a:pt x="3025" y="16288"/>
                    <a:pt x="3890" y="15810"/>
                    <a:pt x="4730" y="15292"/>
                  </a:cubicBezTo>
                  <a:cubicBezTo>
                    <a:pt x="4587" y="12454"/>
                    <a:pt x="4384" y="8303"/>
                    <a:pt x="4132" y="6099"/>
                  </a:cubicBezTo>
                  <a:cubicBezTo>
                    <a:pt x="3961" y="4610"/>
                    <a:pt x="3450" y="2414"/>
                    <a:pt x="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2"/>
          <p:cNvGrpSpPr/>
          <p:nvPr/>
        </p:nvGrpSpPr>
        <p:grpSpPr>
          <a:xfrm>
            <a:off x="1364811" y="1339939"/>
            <a:ext cx="1121744" cy="1351974"/>
            <a:chOff x="238125" y="957925"/>
            <a:chExt cx="1489700" cy="1795450"/>
          </a:xfrm>
        </p:grpSpPr>
        <p:sp>
          <p:nvSpPr>
            <p:cNvPr id="964" name="Google Shape;964;p52"/>
            <p:cNvSpPr/>
            <p:nvPr/>
          </p:nvSpPr>
          <p:spPr>
            <a:xfrm>
              <a:off x="238125" y="1259250"/>
              <a:ext cx="1489700" cy="1489700"/>
            </a:xfrm>
            <a:custGeom>
              <a:avLst/>
              <a:gdLst/>
              <a:ahLst/>
              <a:cxnLst/>
              <a:rect l="l" t="t" r="r" b="b"/>
              <a:pathLst>
                <a:path w="59588" h="59588" extrusionOk="0">
                  <a:moveTo>
                    <a:pt x="29794" y="0"/>
                  </a:moveTo>
                  <a:cubicBezTo>
                    <a:pt x="21892" y="0"/>
                    <a:pt x="14314" y="3140"/>
                    <a:pt x="8727" y="8727"/>
                  </a:cubicBezTo>
                  <a:cubicBezTo>
                    <a:pt x="3138" y="14314"/>
                    <a:pt x="0" y="21893"/>
                    <a:pt x="0" y="29794"/>
                  </a:cubicBezTo>
                  <a:cubicBezTo>
                    <a:pt x="0" y="37697"/>
                    <a:pt x="3138" y="45275"/>
                    <a:pt x="8727" y="50862"/>
                  </a:cubicBezTo>
                  <a:cubicBezTo>
                    <a:pt x="14314" y="56449"/>
                    <a:pt x="21892" y="59588"/>
                    <a:pt x="29794" y="59588"/>
                  </a:cubicBezTo>
                  <a:cubicBezTo>
                    <a:pt x="37695" y="59588"/>
                    <a:pt x="45273" y="56449"/>
                    <a:pt x="50861" y="50862"/>
                  </a:cubicBezTo>
                  <a:cubicBezTo>
                    <a:pt x="56449" y="45275"/>
                    <a:pt x="59587" y="37697"/>
                    <a:pt x="59587" y="29794"/>
                  </a:cubicBezTo>
                  <a:cubicBezTo>
                    <a:pt x="59587" y="21893"/>
                    <a:pt x="56449" y="14314"/>
                    <a:pt x="50861" y="8727"/>
                  </a:cubicBezTo>
                  <a:cubicBezTo>
                    <a:pt x="45273" y="3140"/>
                    <a:pt x="37695" y="0"/>
                    <a:pt x="29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918300" y="1804725"/>
              <a:ext cx="90200" cy="197925"/>
            </a:xfrm>
            <a:custGeom>
              <a:avLst/>
              <a:gdLst/>
              <a:ahLst/>
              <a:cxnLst/>
              <a:rect l="l" t="t" r="r" b="b"/>
              <a:pathLst>
                <a:path w="3608" h="7917" extrusionOk="0">
                  <a:moveTo>
                    <a:pt x="0" y="1"/>
                  </a:moveTo>
                  <a:lnTo>
                    <a:pt x="0" y="7916"/>
                  </a:lnTo>
                  <a:lnTo>
                    <a:pt x="3607" y="7916"/>
                  </a:lnTo>
                  <a:lnTo>
                    <a:pt x="3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530500" y="991675"/>
              <a:ext cx="865775" cy="835500"/>
            </a:xfrm>
            <a:custGeom>
              <a:avLst/>
              <a:gdLst/>
              <a:ahLst/>
              <a:cxnLst/>
              <a:rect l="l" t="t" r="r" b="b"/>
              <a:pathLst>
                <a:path w="34631" h="33420" extrusionOk="0">
                  <a:moveTo>
                    <a:pt x="17316" y="1"/>
                  </a:moveTo>
                  <a:cubicBezTo>
                    <a:pt x="9697" y="1"/>
                    <a:pt x="3487" y="3987"/>
                    <a:pt x="3192" y="15822"/>
                  </a:cubicBezTo>
                  <a:cubicBezTo>
                    <a:pt x="3126" y="15817"/>
                    <a:pt x="3060" y="15814"/>
                    <a:pt x="2994" y="15814"/>
                  </a:cubicBezTo>
                  <a:cubicBezTo>
                    <a:pt x="2875" y="15814"/>
                    <a:pt x="2756" y="15823"/>
                    <a:pt x="2639" y="15840"/>
                  </a:cubicBezTo>
                  <a:cubicBezTo>
                    <a:pt x="1048" y="16080"/>
                    <a:pt x="1" y="17863"/>
                    <a:pt x="299" y="19820"/>
                  </a:cubicBezTo>
                  <a:cubicBezTo>
                    <a:pt x="572" y="21629"/>
                    <a:pt x="1900" y="22954"/>
                    <a:pt x="3354" y="22954"/>
                  </a:cubicBezTo>
                  <a:cubicBezTo>
                    <a:pt x="3474" y="22954"/>
                    <a:pt x="3594" y="22945"/>
                    <a:pt x="3715" y="22927"/>
                  </a:cubicBezTo>
                  <a:cubicBezTo>
                    <a:pt x="3757" y="22921"/>
                    <a:pt x="3798" y="22909"/>
                    <a:pt x="3841" y="22900"/>
                  </a:cubicBezTo>
                  <a:cubicBezTo>
                    <a:pt x="5656" y="30488"/>
                    <a:pt x="11001" y="33419"/>
                    <a:pt x="17316" y="33419"/>
                  </a:cubicBezTo>
                  <a:cubicBezTo>
                    <a:pt x="23630" y="33419"/>
                    <a:pt x="28977" y="30488"/>
                    <a:pt x="30792" y="22900"/>
                  </a:cubicBezTo>
                  <a:cubicBezTo>
                    <a:pt x="30833" y="22909"/>
                    <a:pt x="30874" y="22921"/>
                    <a:pt x="30916" y="22927"/>
                  </a:cubicBezTo>
                  <a:cubicBezTo>
                    <a:pt x="31037" y="22945"/>
                    <a:pt x="31157" y="22954"/>
                    <a:pt x="31277" y="22954"/>
                  </a:cubicBezTo>
                  <a:cubicBezTo>
                    <a:pt x="32732" y="22954"/>
                    <a:pt x="34059" y="21629"/>
                    <a:pt x="34334" y="19820"/>
                  </a:cubicBezTo>
                  <a:cubicBezTo>
                    <a:pt x="34630" y="17863"/>
                    <a:pt x="33583" y="16080"/>
                    <a:pt x="31993" y="15840"/>
                  </a:cubicBezTo>
                  <a:cubicBezTo>
                    <a:pt x="31875" y="15823"/>
                    <a:pt x="31756" y="15814"/>
                    <a:pt x="31638" y="15814"/>
                  </a:cubicBezTo>
                  <a:cubicBezTo>
                    <a:pt x="31572" y="15814"/>
                    <a:pt x="31506" y="15817"/>
                    <a:pt x="31441" y="15822"/>
                  </a:cubicBezTo>
                  <a:cubicBezTo>
                    <a:pt x="31143" y="4097"/>
                    <a:pt x="24935" y="1"/>
                    <a:pt x="17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731900" y="1918675"/>
              <a:ext cx="462975" cy="777075"/>
            </a:xfrm>
            <a:custGeom>
              <a:avLst/>
              <a:gdLst/>
              <a:ahLst/>
              <a:cxnLst/>
              <a:rect l="l" t="t" r="r" b="b"/>
              <a:pathLst>
                <a:path w="18519" h="31083" extrusionOk="0">
                  <a:moveTo>
                    <a:pt x="9260" y="1"/>
                  </a:moveTo>
                  <a:cubicBezTo>
                    <a:pt x="4146" y="1"/>
                    <a:pt x="1" y="1246"/>
                    <a:pt x="1" y="2782"/>
                  </a:cubicBezTo>
                  <a:lnTo>
                    <a:pt x="1" y="31082"/>
                  </a:lnTo>
                  <a:lnTo>
                    <a:pt x="18519" y="31082"/>
                  </a:lnTo>
                  <a:lnTo>
                    <a:pt x="18519" y="2782"/>
                  </a:lnTo>
                  <a:cubicBezTo>
                    <a:pt x="18519" y="1246"/>
                    <a:pt x="14374" y="1"/>
                    <a:pt x="9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917650" y="2680575"/>
              <a:ext cx="91475" cy="72800"/>
            </a:xfrm>
            <a:custGeom>
              <a:avLst/>
              <a:gdLst/>
              <a:ahLst/>
              <a:cxnLst/>
              <a:rect l="l" t="t" r="r" b="b"/>
              <a:pathLst>
                <a:path w="3659" h="2912" extrusionOk="0">
                  <a:moveTo>
                    <a:pt x="19" y="0"/>
                  </a:moveTo>
                  <a:cubicBezTo>
                    <a:pt x="8" y="0"/>
                    <a:pt x="1" y="8"/>
                    <a:pt x="1" y="18"/>
                  </a:cubicBezTo>
                  <a:lnTo>
                    <a:pt x="1" y="2893"/>
                  </a:lnTo>
                  <a:cubicBezTo>
                    <a:pt x="1" y="2904"/>
                    <a:pt x="8" y="2912"/>
                    <a:pt x="19" y="2912"/>
                  </a:cubicBezTo>
                  <a:lnTo>
                    <a:pt x="3641" y="2912"/>
                  </a:lnTo>
                  <a:cubicBezTo>
                    <a:pt x="3651" y="2912"/>
                    <a:pt x="3659" y="2904"/>
                    <a:pt x="3659" y="2893"/>
                  </a:cubicBezTo>
                  <a:lnTo>
                    <a:pt x="3659" y="18"/>
                  </a:lnTo>
                  <a:cubicBezTo>
                    <a:pt x="3659" y="8"/>
                    <a:pt x="3651" y="0"/>
                    <a:pt x="3641" y="0"/>
                  </a:cubicBezTo>
                  <a:close/>
                </a:path>
              </a:pathLst>
            </a:custGeom>
            <a:solidFill>
              <a:srgbClr val="E0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939900" y="1918675"/>
              <a:ext cx="46925" cy="69100"/>
            </a:xfrm>
            <a:custGeom>
              <a:avLst/>
              <a:gdLst/>
              <a:ahLst/>
              <a:cxnLst/>
              <a:rect l="l" t="t" r="r" b="b"/>
              <a:pathLst>
                <a:path w="1877" h="2764" extrusionOk="0">
                  <a:moveTo>
                    <a:pt x="940" y="1"/>
                  </a:moveTo>
                  <a:lnTo>
                    <a:pt x="1" y="1473"/>
                  </a:lnTo>
                  <a:lnTo>
                    <a:pt x="293" y="2764"/>
                  </a:lnTo>
                  <a:lnTo>
                    <a:pt x="1585" y="2764"/>
                  </a:lnTo>
                  <a:lnTo>
                    <a:pt x="1877" y="1473"/>
                  </a:lnTo>
                  <a:lnTo>
                    <a:pt x="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893700" y="1987750"/>
              <a:ext cx="139350" cy="650550"/>
            </a:xfrm>
            <a:custGeom>
              <a:avLst/>
              <a:gdLst/>
              <a:ahLst/>
              <a:cxnLst/>
              <a:rect l="l" t="t" r="r" b="b"/>
              <a:pathLst>
                <a:path w="5574" h="26022" extrusionOk="0">
                  <a:moveTo>
                    <a:pt x="2144" y="1"/>
                  </a:moveTo>
                  <a:lnTo>
                    <a:pt x="0" y="24176"/>
                  </a:lnTo>
                  <a:lnTo>
                    <a:pt x="2788" y="26022"/>
                  </a:lnTo>
                  <a:lnTo>
                    <a:pt x="5574" y="24176"/>
                  </a:lnTo>
                  <a:lnTo>
                    <a:pt x="34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713875" y="1920650"/>
              <a:ext cx="226825" cy="827025"/>
            </a:xfrm>
            <a:custGeom>
              <a:avLst/>
              <a:gdLst/>
              <a:ahLst/>
              <a:cxnLst/>
              <a:rect l="l" t="t" r="r" b="b"/>
              <a:pathLst>
                <a:path w="9073" h="33081" extrusionOk="0">
                  <a:moveTo>
                    <a:pt x="7636" y="0"/>
                  </a:moveTo>
                  <a:cubicBezTo>
                    <a:pt x="3255" y="294"/>
                    <a:pt x="1" y="1393"/>
                    <a:pt x="1" y="2703"/>
                  </a:cubicBezTo>
                  <a:lnTo>
                    <a:pt x="1" y="31126"/>
                  </a:lnTo>
                  <a:cubicBezTo>
                    <a:pt x="2903" y="32250"/>
                    <a:pt x="5964" y="32909"/>
                    <a:pt x="9072" y="33080"/>
                  </a:cubicBezTo>
                  <a:lnTo>
                    <a:pt x="9072" y="15696"/>
                  </a:lnTo>
                  <a:lnTo>
                    <a:pt x="76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986050" y="1920600"/>
              <a:ext cx="226850" cy="828325"/>
            </a:xfrm>
            <a:custGeom>
              <a:avLst/>
              <a:gdLst/>
              <a:ahLst/>
              <a:cxnLst/>
              <a:rect l="l" t="t" r="r" b="b"/>
              <a:pathLst>
                <a:path w="9074" h="33133" extrusionOk="0">
                  <a:moveTo>
                    <a:pt x="1438" y="1"/>
                  </a:moveTo>
                  <a:lnTo>
                    <a:pt x="1" y="15697"/>
                  </a:lnTo>
                  <a:lnTo>
                    <a:pt x="1" y="33132"/>
                  </a:lnTo>
                  <a:cubicBezTo>
                    <a:pt x="3081" y="33122"/>
                    <a:pt x="6143" y="32633"/>
                    <a:pt x="9074" y="31682"/>
                  </a:cubicBezTo>
                  <a:lnTo>
                    <a:pt x="9074" y="2705"/>
                  </a:lnTo>
                  <a:cubicBezTo>
                    <a:pt x="9074" y="1395"/>
                    <a:pt x="5819" y="296"/>
                    <a:pt x="1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986050" y="1918675"/>
              <a:ext cx="77050" cy="394350"/>
            </a:xfrm>
            <a:custGeom>
              <a:avLst/>
              <a:gdLst/>
              <a:ahLst/>
              <a:cxnLst/>
              <a:rect l="l" t="t" r="r" b="b"/>
              <a:pathLst>
                <a:path w="3082" h="15774" extrusionOk="0">
                  <a:moveTo>
                    <a:pt x="1438" y="1"/>
                  </a:moveTo>
                  <a:lnTo>
                    <a:pt x="1" y="15774"/>
                  </a:lnTo>
                  <a:lnTo>
                    <a:pt x="3081" y="7784"/>
                  </a:lnTo>
                  <a:lnTo>
                    <a:pt x="2185" y="7001"/>
                  </a:lnTo>
                  <a:lnTo>
                    <a:pt x="3081" y="6749"/>
                  </a:lnTo>
                  <a:lnTo>
                    <a:pt x="2326" y="78"/>
                  </a:ln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863675" y="1918675"/>
              <a:ext cx="77025" cy="394350"/>
            </a:xfrm>
            <a:custGeom>
              <a:avLst/>
              <a:gdLst/>
              <a:ahLst/>
              <a:cxnLst/>
              <a:rect l="l" t="t" r="r" b="b"/>
              <a:pathLst>
                <a:path w="3081" h="15774" extrusionOk="0">
                  <a:moveTo>
                    <a:pt x="1644" y="1"/>
                  </a:moveTo>
                  <a:lnTo>
                    <a:pt x="757" y="78"/>
                  </a:lnTo>
                  <a:lnTo>
                    <a:pt x="1" y="6749"/>
                  </a:lnTo>
                  <a:lnTo>
                    <a:pt x="897" y="7001"/>
                  </a:lnTo>
                  <a:lnTo>
                    <a:pt x="1" y="7784"/>
                  </a:lnTo>
                  <a:lnTo>
                    <a:pt x="3080" y="15774"/>
                  </a:lnTo>
                  <a:lnTo>
                    <a:pt x="1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212875" y="1964175"/>
              <a:ext cx="306900" cy="374400"/>
            </a:xfrm>
            <a:custGeom>
              <a:avLst/>
              <a:gdLst/>
              <a:ahLst/>
              <a:cxnLst/>
              <a:rect l="l" t="t" r="r" b="b"/>
              <a:pathLst>
                <a:path w="12276" h="14976" extrusionOk="0">
                  <a:moveTo>
                    <a:pt x="9379" y="1"/>
                  </a:moveTo>
                  <a:cubicBezTo>
                    <a:pt x="9379" y="1"/>
                    <a:pt x="8046" y="10623"/>
                    <a:pt x="7089" y="10670"/>
                  </a:cubicBezTo>
                  <a:cubicBezTo>
                    <a:pt x="7086" y="10670"/>
                    <a:pt x="7082" y="10670"/>
                    <a:pt x="7078" y="10670"/>
                  </a:cubicBezTo>
                  <a:cubicBezTo>
                    <a:pt x="5868" y="10670"/>
                    <a:pt x="1" y="962"/>
                    <a:pt x="1" y="962"/>
                  </a:cubicBezTo>
                  <a:lnTo>
                    <a:pt x="1" y="8380"/>
                  </a:lnTo>
                  <a:cubicBezTo>
                    <a:pt x="2137" y="11133"/>
                    <a:pt x="5113" y="14353"/>
                    <a:pt x="7089" y="14938"/>
                  </a:cubicBezTo>
                  <a:cubicBezTo>
                    <a:pt x="7176" y="14963"/>
                    <a:pt x="7262" y="14976"/>
                    <a:pt x="7347" y="14976"/>
                  </a:cubicBezTo>
                  <a:cubicBezTo>
                    <a:pt x="10206" y="14976"/>
                    <a:pt x="12276" y="944"/>
                    <a:pt x="12276" y="944"/>
                  </a:cubicBezTo>
                  <a:lnTo>
                    <a:pt x="9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427700" y="1678075"/>
              <a:ext cx="143550" cy="308325"/>
            </a:xfrm>
            <a:custGeom>
              <a:avLst/>
              <a:gdLst/>
              <a:ahLst/>
              <a:cxnLst/>
              <a:rect l="l" t="t" r="r" b="b"/>
              <a:pathLst>
                <a:path w="5742" h="12333" extrusionOk="0">
                  <a:moveTo>
                    <a:pt x="1450" y="1"/>
                  </a:moveTo>
                  <a:cubicBezTo>
                    <a:pt x="1109" y="1"/>
                    <a:pt x="824" y="139"/>
                    <a:pt x="824" y="139"/>
                  </a:cubicBezTo>
                  <a:cubicBezTo>
                    <a:pt x="978" y="1530"/>
                    <a:pt x="303" y="6183"/>
                    <a:pt x="303" y="6183"/>
                  </a:cubicBezTo>
                  <a:cubicBezTo>
                    <a:pt x="0" y="7564"/>
                    <a:pt x="337" y="9830"/>
                    <a:pt x="1070" y="11537"/>
                  </a:cubicBezTo>
                  <a:lnTo>
                    <a:pt x="3512" y="12332"/>
                  </a:lnTo>
                  <a:cubicBezTo>
                    <a:pt x="3512" y="12332"/>
                    <a:pt x="5497" y="10565"/>
                    <a:pt x="5687" y="7458"/>
                  </a:cubicBezTo>
                  <a:cubicBezTo>
                    <a:pt x="5742" y="6571"/>
                    <a:pt x="3397" y="6060"/>
                    <a:pt x="1784" y="5975"/>
                  </a:cubicBezTo>
                  <a:cubicBezTo>
                    <a:pt x="3378" y="773"/>
                    <a:pt x="2256" y="1"/>
                    <a:pt x="1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456425" y="1801150"/>
              <a:ext cx="121325" cy="84625"/>
            </a:xfrm>
            <a:custGeom>
              <a:avLst/>
              <a:gdLst/>
              <a:ahLst/>
              <a:cxnLst/>
              <a:rect l="l" t="t" r="r" b="b"/>
              <a:pathLst>
                <a:path w="4853" h="3385" extrusionOk="0">
                  <a:moveTo>
                    <a:pt x="1639" y="0"/>
                  </a:moveTo>
                  <a:cubicBezTo>
                    <a:pt x="1178" y="0"/>
                    <a:pt x="809" y="120"/>
                    <a:pt x="673" y="433"/>
                  </a:cubicBezTo>
                  <a:cubicBezTo>
                    <a:pt x="425" y="1001"/>
                    <a:pt x="0" y="2554"/>
                    <a:pt x="679" y="2844"/>
                  </a:cubicBezTo>
                  <a:cubicBezTo>
                    <a:pt x="1260" y="3091"/>
                    <a:pt x="2766" y="3384"/>
                    <a:pt x="3518" y="3384"/>
                  </a:cubicBezTo>
                  <a:cubicBezTo>
                    <a:pt x="3645" y="3384"/>
                    <a:pt x="3750" y="3376"/>
                    <a:pt x="3826" y="3358"/>
                  </a:cubicBezTo>
                  <a:cubicBezTo>
                    <a:pt x="4352" y="3229"/>
                    <a:pt x="4853" y="1607"/>
                    <a:pt x="4638" y="1105"/>
                  </a:cubicBezTo>
                  <a:cubicBezTo>
                    <a:pt x="4477" y="730"/>
                    <a:pt x="277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395200" y="1799100"/>
              <a:ext cx="114825" cy="178300"/>
            </a:xfrm>
            <a:custGeom>
              <a:avLst/>
              <a:gdLst/>
              <a:ahLst/>
              <a:cxnLst/>
              <a:rect l="l" t="t" r="r" b="b"/>
              <a:pathLst>
                <a:path w="4593" h="7132" extrusionOk="0">
                  <a:moveTo>
                    <a:pt x="1863" y="1"/>
                  </a:moveTo>
                  <a:cubicBezTo>
                    <a:pt x="892" y="811"/>
                    <a:pt x="0" y="2926"/>
                    <a:pt x="664" y="4007"/>
                  </a:cubicBezTo>
                  <a:cubicBezTo>
                    <a:pt x="1433" y="5260"/>
                    <a:pt x="2370" y="6697"/>
                    <a:pt x="2370" y="6697"/>
                  </a:cubicBezTo>
                  <a:lnTo>
                    <a:pt x="3702" y="7131"/>
                  </a:lnTo>
                  <a:cubicBezTo>
                    <a:pt x="3702" y="7131"/>
                    <a:pt x="4252" y="5731"/>
                    <a:pt x="4334" y="5125"/>
                  </a:cubicBezTo>
                  <a:cubicBezTo>
                    <a:pt x="4593" y="3236"/>
                    <a:pt x="3425" y="2947"/>
                    <a:pt x="2688" y="2947"/>
                  </a:cubicBezTo>
                  <a:cubicBezTo>
                    <a:pt x="2364" y="2947"/>
                    <a:pt x="2124" y="3003"/>
                    <a:pt x="2124" y="3003"/>
                  </a:cubicBezTo>
                  <a:cubicBezTo>
                    <a:pt x="3398" y="357"/>
                    <a:pt x="1863" y="1"/>
                    <a:pt x="1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848500" y="2062625"/>
              <a:ext cx="75100" cy="257575"/>
            </a:xfrm>
            <a:custGeom>
              <a:avLst/>
              <a:gdLst/>
              <a:ahLst/>
              <a:cxnLst/>
              <a:rect l="l" t="t" r="r" b="b"/>
              <a:pathLst>
                <a:path w="3004" h="10303" extrusionOk="0">
                  <a:moveTo>
                    <a:pt x="0" y="1"/>
                  </a:moveTo>
                  <a:lnTo>
                    <a:pt x="0" y="688"/>
                  </a:lnTo>
                  <a:cubicBezTo>
                    <a:pt x="878" y="688"/>
                    <a:pt x="1802" y="4954"/>
                    <a:pt x="2207" y="7739"/>
                  </a:cubicBezTo>
                  <a:cubicBezTo>
                    <a:pt x="2428" y="9254"/>
                    <a:pt x="1507" y="9603"/>
                    <a:pt x="1403" y="9636"/>
                  </a:cubicBezTo>
                  <a:lnTo>
                    <a:pt x="1538" y="10303"/>
                  </a:lnTo>
                  <a:cubicBezTo>
                    <a:pt x="2067" y="10138"/>
                    <a:pt x="3004" y="9362"/>
                    <a:pt x="2748" y="7616"/>
                  </a:cubicBezTo>
                  <a:cubicBezTo>
                    <a:pt x="2466" y="5665"/>
                    <a:pt x="154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854850" y="2298400"/>
              <a:ext cx="37725" cy="36725"/>
            </a:xfrm>
            <a:custGeom>
              <a:avLst/>
              <a:gdLst/>
              <a:ahLst/>
              <a:cxnLst/>
              <a:rect l="l" t="t" r="r" b="b"/>
              <a:pathLst>
                <a:path w="1509" h="1469" extrusionOk="0">
                  <a:moveTo>
                    <a:pt x="923" y="1"/>
                  </a:moveTo>
                  <a:cubicBezTo>
                    <a:pt x="865" y="1"/>
                    <a:pt x="802" y="12"/>
                    <a:pt x="735" y="36"/>
                  </a:cubicBezTo>
                  <a:cubicBezTo>
                    <a:pt x="366" y="167"/>
                    <a:pt x="0" y="633"/>
                    <a:pt x="86" y="1015"/>
                  </a:cubicBezTo>
                  <a:cubicBezTo>
                    <a:pt x="152" y="1309"/>
                    <a:pt x="464" y="1468"/>
                    <a:pt x="773" y="1468"/>
                  </a:cubicBezTo>
                  <a:cubicBezTo>
                    <a:pt x="868" y="1468"/>
                    <a:pt x="962" y="1453"/>
                    <a:pt x="1049" y="1422"/>
                  </a:cubicBezTo>
                  <a:cubicBezTo>
                    <a:pt x="1418" y="1290"/>
                    <a:pt x="1509" y="923"/>
                    <a:pt x="1421" y="541"/>
                  </a:cubicBezTo>
                  <a:cubicBezTo>
                    <a:pt x="1349" y="227"/>
                    <a:pt x="1183"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773425" y="2062625"/>
              <a:ext cx="75100" cy="257575"/>
            </a:xfrm>
            <a:custGeom>
              <a:avLst/>
              <a:gdLst/>
              <a:ahLst/>
              <a:cxnLst/>
              <a:rect l="l" t="t" r="r" b="b"/>
              <a:pathLst>
                <a:path w="3004" h="10303" extrusionOk="0">
                  <a:moveTo>
                    <a:pt x="3003" y="1"/>
                  </a:moveTo>
                  <a:cubicBezTo>
                    <a:pt x="1458" y="1"/>
                    <a:pt x="539" y="5665"/>
                    <a:pt x="255" y="7616"/>
                  </a:cubicBezTo>
                  <a:cubicBezTo>
                    <a:pt x="1" y="9362"/>
                    <a:pt x="937" y="10138"/>
                    <a:pt x="1467" y="10303"/>
                  </a:cubicBezTo>
                  <a:lnTo>
                    <a:pt x="1600" y="9636"/>
                  </a:lnTo>
                  <a:cubicBezTo>
                    <a:pt x="1498" y="9603"/>
                    <a:pt x="577" y="9254"/>
                    <a:pt x="796" y="7739"/>
                  </a:cubicBezTo>
                  <a:cubicBezTo>
                    <a:pt x="1201" y="4954"/>
                    <a:pt x="2125" y="688"/>
                    <a:pt x="3003" y="688"/>
                  </a:cubicBezTo>
                  <a:lnTo>
                    <a:pt x="3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804475" y="2298400"/>
              <a:ext cx="37725" cy="36725"/>
            </a:xfrm>
            <a:custGeom>
              <a:avLst/>
              <a:gdLst/>
              <a:ahLst/>
              <a:cxnLst/>
              <a:rect l="l" t="t" r="r" b="b"/>
              <a:pathLst>
                <a:path w="1509" h="1469" extrusionOk="0">
                  <a:moveTo>
                    <a:pt x="586" y="1"/>
                  </a:moveTo>
                  <a:cubicBezTo>
                    <a:pt x="326" y="1"/>
                    <a:pt x="159" y="227"/>
                    <a:pt x="88" y="541"/>
                  </a:cubicBezTo>
                  <a:cubicBezTo>
                    <a:pt x="0" y="923"/>
                    <a:pt x="91" y="1290"/>
                    <a:pt x="460" y="1422"/>
                  </a:cubicBezTo>
                  <a:cubicBezTo>
                    <a:pt x="546" y="1453"/>
                    <a:pt x="641" y="1468"/>
                    <a:pt x="736" y="1468"/>
                  </a:cubicBezTo>
                  <a:cubicBezTo>
                    <a:pt x="1044" y="1468"/>
                    <a:pt x="1357" y="1309"/>
                    <a:pt x="1423" y="1015"/>
                  </a:cubicBezTo>
                  <a:cubicBezTo>
                    <a:pt x="1509" y="633"/>
                    <a:pt x="1143" y="167"/>
                    <a:pt x="774" y="36"/>
                  </a:cubicBezTo>
                  <a:cubicBezTo>
                    <a:pt x="707" y="12"/>
                    <a:pt x="644"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1008475" y="1889800"/>
              <a:ext cx="96600" cy="265000"/>
            </a:xfrm>
            <a:custGeom>
              <a:avLst/>
              <a:gdLst/>
              <a:ahLst/>
              <a:cxnLst/>
              <a:rect l="l" t="t" r="r" b="b"/>
              <a:pathLst>
                <a:path w="3864" h="10600" extrusionOk="0">
                  <a:moveTo>
                    <a:pt x="0" y="1"/>
                  </a:moveTo>
                  <a:lnTo>
                    <a:pt x="0" y="484"/>
                  </a:lnTo>
                  <a:cubicBezTo>
                    <a:pt x="310" y="628"/>
                    <a:pt x="597" y="817"/>
                    <a:pt x="850" y="1048"/>
                  </a:cubicBezTo>
                  <a:cubicBezTo>
                    <a:pt x="3167" y="3137"/>
                    <a:pt x="3417" y="8424"/>
                    <a:pt x="3417" y="10599"/>
                  </a:cubicBezTo>
                  <a:lnTo>
                    <a:pt x="3864" y="10599"/>
                  </a:lnTo>
                  <a:cubicBezTo>
                    <a:pt x="3864" y="8363"/>
                    <a:pt x="3599" y="2926"/>
                    <a:pt x="1150" y="716"/>
                  </a:cubicBezTo>
                  <a:cubicBezTo>
                    <a:pt x="813" y="409"/>
                    <a:pt x="423" y="1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842900" y="1898300"/>
              <a:ext cx="75425" cy="164400"/>
            </a:xfrm>
            <a:custGeom>
              <a:avLst/>
              <a:gdLst/>
              <a:ahLst/>
              <a:cxnLst/>
              <a:rect l="l" t="t" r="r" b="b"/>
              <a:pathLst>
                <a:path w="3017" h="6576" extrusionOk="0">
                  <a:moveTo>
                    <a:pt x="3016" y="1"/>
                  </a:moveTo>
                  <a:cubicBezTo>
                    <a:pt x="82" y="1711"/>
                    <a:pt x="2" y="6515"/>
                    <a:pt x="0" y="6572"/>
                  </a:cubicBezTo>
                  <a:lnTo>
                    <a:pt x="449" y="6575"/>
                  </a:lnTo>
                  <a:cubicBezTo>
                    <a:pt x="449" y="6524"/>
                    <a:pt x="525" y="2231"/>
                    <a:pt x="3016" y="534"/>
                  </a:cubicBezTo>
                  <a:lnTo>
                    <a:pt x="301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963375" y="1889625"/>
              <a:ext cx="60500" cy="74575"/>
            </a:xfrm>
            <a:custGeom>
              <a:avLst/>
              <a:gdLst/>
              <a:ahLst/>
              <a:cxnLst/>
              <a:rect l="l" t="t" r="r" b="b"/>
              <a:pathLst>
                <a:path w="2420" h="2983" extrusionOk="0">
                  <a:moveTo>
                    <a:pt x="2057" y="0"/>
                  </a:moveTo>
                  <a:lnTo>
                    <a:pt x="1" y="1163"/>
                  </a:lnTo>
                  <a:lnTo>
                    <a:pt x="1160" y="2983"/>
                  </a:lnTo>
                  <a:lnTo>
                    <a:pt x="2419" y="1258"/>
                  </a:lnTo>
                  <a:lnTo>
                    <a:pt x="205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902900" y="1889625"/>
              <a:ext cx="60500" cy="74575"/>
            </a:xfrm>
            <a:custGeom>
              <a:avLst/>
              <a:gdLst/>
              <a:ahLst/>
              <a:cxnLst/>
              <a:rect l="l" t="t" r="r" b="b"/>
              <a:pathLst>
                <a:path w="2420" h="2983" extrusionOk="0">
                  <a:moveTo>
                    <a:pt x="364" y="0"/>
                  </a:moveTo>
                  <a:lnTo>
                    <a:pt x="1" y="1258"/>
                  </a:lnTo>
                  <a:lnTo>
                    <a:pt x="1260" y="2983"/>
                  </a:lnTo>
                  <a:lnTo>
                    <a:pt x="2420" y="1163"/>
                  </a:lnTo>
                  <a:lnTo>
                    <a:pt x="36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066925" y="2154725"/>
              <a:ext cx="65100" cy="65150"/>
            </a:xfrm>
            <a:custGeom>
              <a:avLst/>
              <a:gdLst/>
              <a:ahLst/>
              <a:cxnLst/>
              <a:rect l="l" t="t" r="r" b="b"/>
              <a:pathLst>
                <a:path w="2604" h="2606" extrusionOk="0">
                  <a:moveTo>
                    <a:pt x="1302" y="1"/>
                  </a:moveTo>
                  <a:cubicBezTo>
                    <a:pt x="583" y="1"/>
                    <a:pt x="1" y="584"/>
                    <a:pt x="1" y="1304"/>
                  </a:cubicBezTo>
                  <a:cubicBezTo>
                    <a:pt x="1" y="2022"/>
                    <a:pt x="583" y="2605"/>
                    <a:pt x="1302" y="2605"/>
                  </a:cubicBezTo>
                  <a:cubicBezTo>
                    <a:pt x="2022" y="2605"/>
                    <a:pt x="2604" y="2022"/>
                    <a:pt x="2604" y="1304"/>
                  </a:cubicBezTo>
                  <a:cubicBezTo>
                    <a:pt x="2604" y="584"/>
                    <a:pt x="2022" y="1"/>
                    <a:pt x="1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078500" y="2167850"/>
              <a:ext cx="40450" cy="38900"/>
            </a:xfrm>
            <a:custGeom>
              <a:avLst/>
              <a:gdLst/>
              <a:ahLst/>
              <a:cxnLst/>
              <a:rect l="l" t="t" r="r" b="b"/>
              <a:pathLst>
                <a:path w="1618" h="1556" extrusionOk="0">
                  <a:moveTo>
                    <a:pt x="839" y="464"/>
                  </a:moveTo>
                  <a:cubicBezTo>
                    <a:pt x="1013" y="464"/>
                    <a:pt x="1154" y="605"/>
                    <a:pt x="1154" y="779"/>
                  </a:cubicBezTo>
                  <a:cubicBezTo>
                    <a:pt x="1154" y="968"/>
                    <a:pt x="999" y="1094"/>
                    <a:pt x="837" y="1094"/>
                  </a:cubicBezTo>
                  <a:cubicBezTo>
                    <a:pt x="760" y="1094"/>
                    <a:pt x="681" y="1065"/>
                    <a:pt x="617" y="1001"/>
                  </a:cubicBezTo>
                  <a:cubicBezTo>
                    <a:pt x="419" y="803"/>
                    <a:pt x="560" y="464"/>
                    <a:pt x="839" y="464"/>
                  </a:cubicBezTo>
                  <a:close/>
                  <a:moveTo>
                    <a:pt x="841" y="1"/>
                  </a:moveTo>
                  <a:cubicBezTo>
                    <a:pt x="638" y="1"/>
                    <a:pt x="438" y="80"/>
                    <a:pt x="289" y="228"/>
                  </a:cubicBezTo>
                  <a:cubicBezTo>
                    <a:pt x="67" y="451"/>
                    <a:pt x="0" y="785"/>
                    <a:pt x="121" y="1076"/>
                  </a:cubicBezTo>
                  <a:cubicBezTo>
                    <a:pt x="241" y="1367"/>
                    <a:pt x="525" y="1556"/>
                    <a:pt x="839" y="1556"/>
                  </a:cubicBezTo>
                  <a:cubicBezTo>
                    <a:pt x="1269" y="1556"/>
                    <a:pt x="1616" y="1208"/>
                    <a:pt x="1618" y="779"/>
                  </a:cubicBezTo>
                  <a:cubicBezTo>
                    <a:pt x="1618" y="464"/>
                    <a:pt x="1427" y="180"/>
                    <a:pt x="1137" y="59"/>
                  </a:cubicBezTo>
                  <a:cubicBezTo>
                    <a:pt x="1041" y="20"/>
                    <a:pt x="941"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620425" y="1517700"/>
              <a:ext cx="685900" cy="344700"/>
            </a:xfrm>
            <a:custGeom>
              <a:avLst/>
              <a:gdLst/>
              <a:ahLst/>
              <a:cxnLst/>
              <a:rect l="l" t="t" r="r" b="b"/>
              <a:pathLst>
                <a:path w="27436" h="13788" extrusionOk="0">
                  <a:moveTo>
                    <a:pt x="1275" y="1"/>
                  </a:moveTo>
                  <a:lnTo>
                    <a:pt x="0" y="358"/>
                  </a:lnTo>
                  <a:lnTo>
                    <a:pt x="242" y="1859"/>
                  </a:lnTo>
                  <a:cubicBezTo>
                    <a:pt x="242" y="1859"/>
                    <a:pt x="405" y="7270"/>
                    <a:pt x="1042" y="8871"/>
                  </a:cubicBezTo>
                  <a:cubicBezTo>
                    <a:pt x="2703" y="13042"/>
                    <a:pt x="6661" y="13787"/>
                    <a:pt x="13717" y="13787"/>
                  </a:cubicBezTo>
                  <a:cubicBezTo>
                    <a:pt x="20774" y="13787"/>
                    <a:pt x="24733" y="13042"/>
                    <a:pt x="26393" y="8871"/>
                  </a:cubicBezTo>
                  <a:cubicBezTo>
                    <a:pt x="27029" y="7270"/>
                    <a:pt x="27194" y="1859"/>
                    <a:pt x="27194" y="1859"/>
                  </a:cubicBezTo>
                  <a:lnTo>
                    <a:pt x="27436" y="358"/>
                  </a:lnTo>
                  <a:lnTo>
                    <a:pt x="26161" y="2"/>
                  </a:lnTo>
                  <a:cubicBezTo>
                    <a:pt x="26161" y="2"/>
                    <a:pt x="25540" y="4885"/>
                    <a:pt x="21514" y="7925"/>
                  </a:cubicBezTo>
                  <a:cubicBezTo>
                    <a:pt x="20770" y="3772"/>
                    <a:pt x="16798" y="3560"/>
                    <a:pt x="14405" y="3560"/>
                  </a:cubicBezTo>
                  <a:cubicBezTo>
                    <a:pt x="14238" y="3560"/>
                    <a:pt x="14078" y="3561"/>
                    <a:pt x="13927" y="3562"/>
                  </a:cubicBezTo>
                  <a:lnTo>
                    <a:pt x="13927" y="4451"/>
                  </a:lnTo>
                  <a:cubicBezTo>
                    <a:pt x="14140" y="4449"/>
                    <a:pt x="14373" y="4444"/>
                    <a:pt x="14621" y="4444"/>
                  </a:cubicBezTo>
                  <a:cubicBezTo>
                    <a:pt x="16588" y="4444"/>
                    <a:pt x="19432" y="4755"/>
                    <a:pt x="19631" y="9066"/>
                  </a:cubicBezTo>
                  <a:cubicBezTo>
                    <a:pt x="18059" y="9816"/>
                    <a:pt x="16118" y="10295"/>
                    <a:pt x="13719" y="10295"/>
                  </a:cubicBezTo>
                  <a:cubicBezTo>
                    <a:pt x="11318" y="10295"/>
                    <a:pt x="9377" y="9816"/>
                    <a:pt x="7805" y="9066"/>
                  </a:cubicBezTo>
                  <a:cubicBezTo>
                    <a:pt x="8005" y="4755"/>
                    <a:pt x="10849" y="4444"/>
                    <a:pt x="12817" y="4444"/>
                  </a:cubicBezTo>
                  <a:cubicBezTo>
                    <a:pt x="13064" y="4444"/>
                    <a:pt x="13297" y="4449"/>
                    <a:pt x="13510" y="4451"/>
                  </a:cubicBezTo>
                  <a:lnTo>
                    <a:pt x="13510" y="3562"/>
                  </a:lnTo>
                  <a:cubicBezTo>
                    <a:pt x="13314" y="3562"/>
                    <a:pt x="13101" y="3560"/>
                    <a:pt x="12874" y="3560"/>
                  </a:cubicBezTo>
                  <a:cubicBezTo>
                    <a:pt x="10507" y="3560"/>
                    <a:pt x="6666" y="3774"/>
                    <a:pt x="5923" y="7923"/>
                  </a:cubicBezTo>
                  <a:cubicBezTo>
                    <a:pt x="1897" y="4883"/>
                    <a:pt x="1275"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574050" y="957925"/>
              <a:ext cx="778700" cy="471475"/>
            </a:xfrm>
            <a:custGeom>
              <a:avLst/>
              <a:gdLst/>
              <a:ahLst/>
              <a:cxnLst/>
              <a:rect l="l" t="t" r="r" b="b"/>
              <a:pathLst>
                <a:path w="31148" h="18859" extrusionOk="0">
                  <a:moveTo>
                    <a:pt x="20112" y="0"/>
                  </a:moveTo>
                  <a:cubicBezTo>
                    <a:pt x="18376" y="0"/>
                    <a:pt x="16099" y="210"/>
                    <a:pt x="13135" y="811"/>
                  </a:cubicBezTo>
                  <a:cubicBezTo>
                    <a:pt x="12307" y="979"/>
                    <a:pt x="2975" y="2909"/>
                    <a:pt x="2938" y="7003"/>
                  </a:cubicBezTo>
                  <a:cubicBezTo>
                    <a:pt x="2938" y="7003"/>
                    <a:pt x="0" y="7145"/>
                    <a:pt x="1449" y="17173"/>
                  </a:cubicBezTo>
                  <a:lnTo>
                    <a:pt x="1701" y="18859"/>
                  </a:lnTo>
                  <a:lnTo>
                    <a:pt x="2511" y="18278"/>
                  </a:lnTo>
                  <a:cubicBezTo>
                    <a:pt x="2511" y="18278"/>
                    <a:pt x="3864" y="12950"/>
                    <a:pt x="3207" y="9128"/>
                  </a:cubicBezTo>
                  <a:cubicBezTo>
                    <a:pt x="3207" y="9128"/>
                    <a:pt x="7279" y="6694"/>
                    <a:pt x="15574" y="6694"/>
                  </a:cubicBezTo>
                  <a:cubicBezTo>
                    <a:pt x="23868" y="6694"/>
                    <a:pt x="27939" y="9128"/>
                    <a:pt x="27939" y="9128"/>
                  </a:cubicBezTo>
                  <a:cubicBezTo>
                    <a:pt x="27285" y="12950"/>
                    <a:pt x="28635" y="18280"/>
                    <a:pt x="28635" y="18280"/>
                  </a:cubicBezTo>
                  <a:lnTo>
                    <a:pt x="29446" y="18859"/>
                  </a:lnTo>
                  <a:lnTo>
                    <a:pt x="29697" y="17172"/>
                  </a:lnTo>
                  <a:cubicBezTo>
                    <a:pt x="31147" y="7145"/>
                    <a:pt x="28210" y="7003"/>
                    <a:pt x="28210" y="7003"/>
                  </a:cubicBezTo>
                  <a:cubicBezTo>
                    <a:pt x="28210" y="7003"/>
                    <a:pt x="29809" y="4300"/>
                    <a:pt x="28210" y="1943"/>
                  </a:cubicBezTo>
                  <a:lnTo>
                    <a:pt x="27498" y="2754"/>
                  </a:lnTo>
                  <a:cubicBezTo>
                    <a:pt x="27498" y="2754"/>
                    <a:pt x="28424" y="861"/>
                    <a:pt x="25528" y="669"/>
                  </a:cubicBezTo>
                  <a:lnTo>
                    <a:pt x="25247" y="1132"/>
                  </a:lnTo>
                  <a:cubicBezTo>
                    <a:pt x="25247" y="1132"/>
                    <a:pt x="24139" y="0"/>
                    <a:pt x="20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591625" y="1986475"/>
              <a:ext cx="122275" cy="686400"/>
            </a:xfrm>
            <a:custGeom>
              <a:avLst/>
              <a:gdLst/>
              <a:ahLst/>
              <a:cxnLst/>
              <a:rect l="l" t="t" r="r" b="b"/>
              <a:pathLst>
                <a:path w="4891" h="27456" extrusionOk="0">
                  <a:moveTo>
                    <a:pt x="4891" y="1"/>
                  </a:moveTo>
                  <a:cubicBezTo>
                    <a:pt x="2321" y="5954"/>
                    <a:pt x="779" y="14826"/>
                    <a:pt x="464" y="18620"/>
                  </a:cubicBezTo>
                  <a:cubicBezTo>
                    <a:pt x="291" y="20735"/>
                    <a:pt x="126" y="23580"/>
                    <a:pt x="0" y="26059"/>
                  </a:cubicBezTo>
                  <a:cubicBezTo>
                    <a:pt x="818" y="26565"/>
                    <a:pt x="1662" y="27031"/>
                    <a:pt x="2532" y="27456"/>
                  </a:cubicBezTo>
                  <a:cubicBezTo>
                    <a:pt x="2750" y="24257"/>
                    <a:pt x="3057" y="20076"/>
                    <a:pt x="3276" y="18543"/>
                  </a:cubicBezTo>
                  <a:cubicBezTo>
                    <a:pt x="3649" y="15929"/>
                    <a:pt x="4891" y="11276"/>
                    <a:pt x="4891" y="11276"/>
                  </a:cubicBezTo>
                  <a:lnTo>
                    <a:pt x="4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2"/>
          <p:cNvGrpSpPr/>
          <p:nvPr/>
        </p:nvGrpSpPr>
        <p:grpSpPr>
          <a:xfrm>
            <a:off x="1364834" y="2807421"/>
            <a:ext cx="2071384" cy="1810934"/>
            <a:chOff x="-3922177" y="1891109"/>
            <a:chExt cx="1791080" cy="1565875"/>
          </a:xfrm>
        </p:grpSpPr>
        <p:sp>
          <p:nvSpPr>
            <p:cNvPr id="993" name="Google Shape;993;p52"/>
            <p:cNvSpPr/>
            <p:nvPr/>
          </p:nvSpPr>
          <p:spPr>
            <a:xfrm>
              <a:off x="-3906421" y="1906881"/>
              <a:ext cx="1774293" cy="1533376"/>
            </a:xfrm>
            <a:custGeom>
              <a:avLst/>
              <a:gdLst/>
              <a:ahLst/>
              <a:cxnLst/>
              <a:rect l="l" t="t" r="r" b="b"/>
              <a:pathLst>
                <a:path w="118801" h="102670" extrusionOk="0">
                  <a:moveTo>
                    <a:pt x="71448" y="1"/>
                  </a:moveTo>
                  <a:cubicBezTo>
                    <a:pt x="65372" y="1"/>
                    <a:pt x="59974" y="1595"/>
                    <a:pt x="56316" y="4369"/>
                  </a:cubicBezTo>
                  <a:cubicBezTo>
                    <a:pt x="54006" y="3112"/>
                    <a:pt x="51389" y="2424"/>
                    <a:pt x="48696" y="2424"/>
                  </a:cubicBezTo>
                  <a:cubicBezTo>
                    <a:pt x="47071" y="2424"/>
                    <a:pt x="45418" y="2674"/>
                    <a:pt x="43787" y="3202"/>
                  </a:cubicBezTo>
                  <a:cubicBezTo>
                    <a:pt x="40465" y="4272"/>
                    <a:pt x="37589" y="6408"/>
                    <a:pt x="35603" y="9277"/>
                  </a:cubicBezTo>
                  <a:cubicBezTo>
                    <a:pt x="34483" y="9049"/>
                    <a:pt x="33319" y="8935"/>
                    <a:pt x="32130" y="8935"/>
                  </a:cubicBezTo>
                  <a:cubicBezTo>
                    <a:pt x="27591" y="8935"/>
                    <a:pt x="22689" y="10599"/>
                    <a:pt x="18471" y="13939"/>
                  </a:cubicBezTo>
                  <a:cubicBezTo>
                    <a:pt x="13477" y="17894"/>
                    <a:pt x="10551" y="23318"/>
                    <a:pt x="10069" y="28520"/>
                  </a:cubicBezTo>
                  <a:cubicBezTo>
                    <a:pt x="5072" y="29819"/>
                    <a:pt x="1138" y="33960"/>
                    <a:pt x="451" y="39300"/>
                  </a:cubicBezTo>
                  <a:cubicBezTo>
                    <a:pt x="1" y="42807"/>
                    <a:pt x="1038" y="46170"/>
                    <a:pt x="3080" y="48779"/>
                  </a:cubicBezTo>
                  <a:cubicBezTo>
                    <a:pt x="1775" y="52865"/>
                    <a:pt x="1844" y="57315"/>
                    <a:pt x="3599" y="61446"/>
                  </a:cubicBezTo>
                  <a:cubicBezTo>
                    <a:pt x="6601" y="68505"/>
                    <a:pt x="13686" y="72673"/>
                    <a:pt x="21332" y="72673"/>
                  </a:cubicBezTo>
                  <a:cubicBezTo>
                    <a:pt x="24133" y="72673"/>
                    <a:pt x="27010" y="72114"/>
                    <a:pt x="29788" y="70933"/>
                  </a:cubicBezTo>
                  <a:cubicBezTo>
                    <a:pt x="30598" y="70587"/>
                    <a:pt x="31388" y="70192"/>
                    <a:pt x="32151" y="69751"/>
                  </a:cubicBezTo>
                  <a:cubicBezTo>
                    <a:pt x="32299" y="70197"/>
                    <a:pt x="32461" y="70642"/>
                    <a:pt x="32647" y="71083"/>
                  </a:cubicBezTo>
                  <a:cubicBezTo>
                    <a:pt x="35649" y="78142"/>
                    <a:pt x="42735" y="82310"/>
                    <a:pt x="50381" y="82310"/>
                  </a:cubicBezTo>
                  <a:cubicBezTo>
                    <a:pt x="53182" y="82310"/>
                    <a:pt x="56058" y="81750"/>
                    <a:pt x="58836" y="80569"/>
                  </a:cubicBezTo>
                  <a:cubicBezTo>
                    <a:pt x="59191" y="80418"/>
                    <a:pt x="59539" y="80257"/>
                    <a:pt x="59880" y="80091"/>
                  </a:cubicBezTo>
                  <a:cubicBezTo>
                    <a:pt x="61944" y="82357"/>
                    <a:pt x="64968" y="83634"/>
                    <a:pt x="68164" y="83634"/>
                  </a:cubicBezTo>
                  <a:cubicBezTo>
                    <a:pt x="69349" y="83634"/>
                    <a:pt x="70557" y="83458"/>
                    <a:pt x="71749" y="83093"/>
                  </a:cubicBezTo>
                  <a:cubicBezTo>
                    <a:pt x="72295" y="84832"/>
                    <a:pt x="72997" y="86519"/>
                    <a:pt x="73846" y="88133"/>
                  </a:cubicBezTo>
                  <a:cubicBezTo>
                    <a:pt x="78210" y="96426"/>
                    <a:pt x="85781" y="101692"/>
                    <a:pt x="93446" y="102669"/>
                  </a:cubicBezTo>
                  <a:lnTo>
                    <a:pt x="96906" y="99543"/>
                  </a:lnTo>
                  <a:cubicBezTo>
                    <a:pt x="96855" y="99498"/>
                    <a:pt x="96806" y="99449"/>
                    <a:pt x="96756" y="99403"/>
                  </a:cubicBezTo>
                  <a:cubicBezTo>
                    <a:pt x="89763" y="97246"/>
                    <a:pt x="84681" y="90733"/>
                    <a:pt x="84681" y="83032"/>
                  </a:cubicBezTo>
                  <a:cubicBezTo>
                    <a:pt x="84681" y="82802"/>
                    <a:pt x="84692" y="82575"/>
                    <a:pt x="84701" y="82347"/>
                  </a:cubicBezTo>
                  <a:cubicBezTo>
                    <a:pt x="87719" y="84118"/>
                    <a:pt x="91251" y="85074"/>
                    <a:pt x="94912" y="85074"/>
                  </a:cubicBezTo>
                  <a:cubicBezTo>
                    <a:pt x="97711" y="85074"/>
                    <a:pt x="100585" y="84515"/>
                    <a:pt x="103361" y="83335"/>
                  </a:cubicBezTo>
                  <a:cubicBezTo>
                    <a:pt x="113724" y="78928"/>
                    <a:pt x="118800" y="67539"/>
                    <a:pt x="114701" y="57893"/>
                  </a:cubicBezTo>
                  <a:cubicBezTo>
                    <a:pt x="114026" y="56312"/>
                    <a:pt x="113127" y="54836"/>
                    <a:pt x="112030" y="53514"/>
                  </a:cubicBezTo>
                  <a:cubicBezTo>
                    <a:pt x="116655" y="48690"/>
                    <a:pt x="117959" y="40525"/>
                    <a:pt x="114738" y="32950"/>
                  </a:cubicBezTo>
                  <a:cubicBezTo>
                    <a:pt x="111827" y="26104"/>
                    <a:pt x="106003" y="21586"/>
                    <a:pt x="99976" y="20770"/>
                  </a:cubicBezTo>
                  <a:cubicBezTo>
                    <a:pt x="101207" y="12343"/>
                    <a:pt x="91994" y="3493"/>
                    <a:pt x="78989" y="791"/>
                  </a:cubicBezTo>
                  <a:cubicBezTo>
                    <a:pt x="76413" y="255"/>
                    <a:pt x="73876" y="1"/>
                    <a:pt x="7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3553567" y="2463598"/>
              <a:ext cx="1421439" cy="976659"/>
            </a:xfrm>
            <a:custGeom>
              <a:avLst/>
              <a:gdLst/>
              <a:ahLst/>
              <a:cxnLst/>
              <a:rect l="l" t="t" r="r" b="b"/>
              <a:pathLst>
                <a:path w="95175" h="65394" extrusionOk="0">
                  <a:moveTo>
                    <a:pt x="71237" y="0"/>
                  </a:moveTo>
                  <a:cubicBezTo>
                    <a:pt x="64554" y="0"/>
                    <a:pt x="58435" y="2326"/>
                    <a:pt x="54206" y="7070"/>
                  </a:cubicBezTo>
                  <a:cubicBezTo>
                    <a:pt x="50707" y="10995"/>
                    <a:pt x="49000" y="16014"/>
                    <a:pt x="48946" y="21390"/>
                  </a:cubicBezTo>
                  <a:cubicBezTo>
                    <a:pt x="48375" y="21234"/>
                    <a:pt x="47800" y="21084"/>
                    <a:pt x="47219" y="20945"/>
                  </a:cubicBezTo>
                  <a:cubicBezTo>
                    <a:pt x="42781" y="19878"/>
                    <a:pt x="38375" y="19371"/>
                    <a:pt x="34115" y="19371"/>
                  </a:cubicBezTo>
                  <a:cubicBezTo>
                    <a:pt x="19467" y="19371"/>
                    <a:pt x="6548" y="25368"/>
                    <a:pt x="1" y="35269"/>
                  </a:cubicBezTo>
                  <a:cubicBezTo>
                    <a:pt x="2122" y="35037"/>
                    <a:pt x="4199" y="34493"/>
                    <a:pt x="6162" y="33658"/>
                  </a:cubicBezTo>
                  <a:cubicBezTo>
                    <a:pt x="6972" y="33311"/>
                    <a:pt x="7762" y="32916"/>
                    <a:pt x="8525" y="32475"/>
                  </a:cubicBezTo>
                  <a:cubicBezTo>
                    <a:pt x="8674" y="32922"/>
                    <a:pt x="8835" y="33367"/>
                    <a:pt x="9023" y="33807"/>
                  </a:cubicBezTo>
                  <a:cubicBezTo>
                    <a:pt x="12024" y="40866"/>
                    <a:pt x="19109" y="45034"/>
                    <a:pt x="26756" y="45034"/>
                  </a:cubicBezTo>
                  <a:cubicBezTo>
                    <a:pt x="29557" y="45034"/>
                    <a:pt x="32433" y="44474"/>
                    <a:pt x="35211" y="43293"/>
                  </a:cubicBezTo>
                  <a:cubicBezTo>
                    <a:pt x="35566" y="43143"/>
                    <a:pt x="35913" y="42982"/>
                    <a:pt x="36255" y="42815"/>
                  </a:cubicBezTo>
                  <a:cubicBezTo>
                    <a:pt x="38318" y="45082"/>
                    <a:pt x="41343" y="46358"/>
                    <a:pt x="44540" y="46358"/>
                  </a:cubicBezTo>
                  <a:cubicBezTo>
                    <a:pt x="45724" y="46358"/>
                    <a:pt x="46932" y="46183"/>
                    <a:pt x="48123" y="45818"/>
                  </a:cubicBezTo>
                  <a:cubicBezTo>
                    <a:pt x="48669" y="47556"/>
                    <a:pt x="49371" y="49243"/>
                    <a:pt x="50220" y="50857"/>
                  </a:cubicBezTo>
                  <a:cubicBezTo>
                    <a:pt x="54584" y="59150"/>
                    <a:pt x="62155" y="64416"/>
                    <a:pt x="69820" y="65393"/>
                  </a:cubicBezTo>
                  <a:lnTo>
                    <a:pt x="73280" y="62267"/>
                  </a:lnTo>
                  <a:cubicBezTo>
                    <a:pt x="73229" y="62222"/>
                    <a:pt x="73180" y="62173"/>
                    <a:pt x="73130" y="62127"/>
                  </a:cubicBezTo>
                  <a:cubicBezTo>
                    <a:pt x="66137" y="59970"/>
                    <a:pt x="61055" y="53457"/>
                    <a:pt x="61055" y="45756"/>
                  </a:cubicBezTo>
                  <a:cubicBezTo>
                    <a:pt x="61055" y="45526"/>
                    <a:pt x="61066" y="45299"/>
                    <a:pt x="61075" y="45071"/>
                  </a:cubicBezTo>
                  <a:cubicBezTo>
                    <a:pt x="64093" y="46842"/>
                    <a:pt x="67625" y="47798"/>
                    <a:pt x="71286" y="47798"/>
                  </a:cubicBezTo>
                  <a:cubicBezTo>
                    <a:pt x="74084" y="47798"/>
                    <a:pt x="76958" y="47239"/>
                    <a:pt x="79735" y="46059"/>
                  </a:cubicBezTo>
                  <a:cubicBezTo>
                    <a:pt x="90098" y="41654"/>
                    <a:pt x="95174" y="30263"/>
                    <a:pt x="91073" y="20617"/>
                  </a:cubicBezTo>
                  <a:cubicBezTo>
                    <a:pt x="90400" y="19036"/>
                    <a:pt x="89501" y="17560"/>
                    <a:pt x="88404" y="16238"/>
                  </a:cubicBezTo>
                  <a:cubicBezTo>
                    <a:pt x="90589" y="13959"/>
                    <a:pt x="92031" y="10932"/>
                    <a:pt x="92607" y="7575"/>
                  </a:cubicBezTo>
                  <a:cubicBezTo>
                    <a:pt x="85884" y="2561"/>
                    <a:pt x="78250" y="0"/>
                    <a:pt x="71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3585587" y="2447498"/>
              <a:ext cx="1438240" cy="1009487"/>
            </a:xfrm>
            <a:custGeom>
              <a:avLst/>
              <a:gdLst/>
              <a:ahLst/>
              <a:cxnLst/>
              <a:rect l="l" t="t" r="r" b="b"/>
              <a:pathLst>
                <a:path w="96300" h="67592" extrusionOk="0">
                  <a:moveTo>
                    <a:pt x="73400" y="2125"/>
                  </a:moveTo>
                  <a:cubicBezTo>
                    <a:pt x="79959" y="2125"/>
                    <a:pt x="87127" y="4462"/>
                    <a:pt x="93577" y="9114"/>
                  </a:cubicBezTo>
                  <a:cubicBezTo>
                    <a:pt x="92965" y="12045"/>
                    <a:pt x="91658" y="14614"/>
                    <a:pt x="89777" y="16575"/>
                  </a:cubicBezTo>
                  <a:lnTo>
                    <a:pt x="89119" y="17262"/>
                  </a:lnTo>
                  <a:lnTo>
                    <a:pt x="89725" y="17994"/>
                  </a:lnTo>
                  <a:cubicBezTo>
                    <a:pt x="90756" y="19238"/>
                    <a:pt x="91603" y="20625"/>
                    <a:pt x="92236" y="22112"/>
                  </a:cubicBezTo>
                  <a:cubicBezTo>
                    <a:pt x="94102" y="26502"/>
                    <a:pt x="94018" y="31414"/>
                    <a:pt x="91997" y="35946"/>
                  </a:cubicBezTo>
                  <a:cubicBezTo>
                    <a:pt x="89967" y="40504"/>
                    <a:pt x="86225" y="44130"/>
                    <a:pt x="81462" y="46154"/>
                  </a:cubicBezTo>
                  <a:cubicBezTo>
                    <a:pt x="78870" y="47257"/>
                    <a:pt x="76127" y="47803"/>
                    <a:pt x="73422" y="47803"/>
                  </a:cubicBezTo>
                  <a:cubicBezTo>
                    <a:pt x="70018" y="47803"/>
                    <a:pt x="66673" y="46939"/>
                    <a:pt x="63759" y="45229"/>
                  </a:cubicBezTo>
                  <a:lnTo>
                    <a:pt x="62224" y="44330"/>
                  </a:lnTo>
                  <a:lnTo>
                    <a:pt x="62149" y="46203"/>
                  </a:lnTo>
                  <a:cubicBezTo>
                    <a:pt x="62140" y="46412"/>
                    <a:pt x="62131" y="46621"/>
                    <a:pt x="62131" y="46834"/>
                  </a:cubicBezTo>
                  <a:cubicBezTo>
                    <a:pt x="62131" y="54330"/>
                    <a:pt x="66621" y="60917"/>
                    <a:pt x="73454" y="63688"/>
                  </a:cubicBezTo>
                  <a:lnTo>
                    <a:pt x="71618" y="65346"/>
                  </a:lnTo>
                  <a:cubicBezTo>
                    <a:pt x="64232" y="64221"/>
                    <a:pt x="57250" y="58930"/>
                    <a:pt x="53307" y="51438"/>
                  </a:cubicBezTo>
                  <a:cubicBezTo>
                    <a:pt x="52489" y="49882"/>
                    <a:pt x="51812" y="48254"/>
                    <a:pt x="51285" y="46575"/>
                  </a:cubicBezTo>
                  <a:lnTo>
                    <a:pt x="50968" y="45565"/>
                  </a:lnTo>
                  <a:lnTo>
                    <a:pt x="49955" y="45875"/>
                  </a:lnTo>
                  <a:cubicBezTo>
                    <a:pt x="48871" y="46207"/>
                    <a:pt x="47767" y="46368"/>
                    <a:pt x="46681" y="46368"/>
                  </a:cubicBezTo>
                  <a:cubicBezTo>
                    <a:pt x="43811" y="46368"/>
                    <a:pt x="41070" y="45242"/>
                    <a:pt x="39187" y="43175"/>
                  </a:cubicBezTo>
                  <a:lnTo>
                    <a:pt x="38649" y="42584"/>
                  </a:lnTo>
                  <a:lnTo>
                    <a:pt x="37931" y="42934"/>
                  </a:lnTo>
                  <a:cubicBezTo>
                    <a:pt x="37579" y="43106"/>
                    <a:pt x="37254" y="43255"/>
                    <a:pt x="36938" y="43390"/>
                  </a:cubicBezTo>
                  <a:cubicBezTo>
                    <a:pt x="34303" y="44510"/>
                    <a:pt x="31574" y="45040"/>
                    <a:pt x="28915" y="45040"/>
                  </a:cubicBezTo>
                  <a:cubicBezTo>
                    <a:pt x="21680" y="45040"/>
                    <a:pt x="14974" y="41114"/>
                    <a:pt x="12148" y="34467"/>
                  </a:cubicBezTo>
                  <a:cubicBezTo>
                    <a:pt x="11991" y="34098"/>
                    <a:pt x="11842" y="33699"/>
                    <a:pt x="11680" y="33215"/>
                  </a:cubicBezTo>
                  <a:lnTo>
                    <a:pt x="11267" y="31979"/>
                  </a:lnTo>
                  <a:lnTo>
                    <a:pt x="10137" y="32628"/>
                  </a:lnTo>
                  <a:cubicBezTo>
                    <a:pt x="9411" y="33048"/>
                    <a:pt x="8661" y="33424"/>
                    <a:pt x="7889" y="33753"/>
                  </a:cubicBezTo>
                  <a:cubicBezTo>
                    <a:pt x="6811" y="34211"/>
                    <a:pt x="5696" y="34579"/>
                    <a:pt x="4557" y="34850"/>
                  </a:cubicBezTo>
                  <a:cubicBezTo>
                    <a:pt x="11376" y="26366"/>
                    <a:pt x="23279" y="21532"/>
                    <a:pt x="36338" y="21532"/>
                  </a:cubicBezTo>
                  <a:cubicBezTo>
                    <a:pt x="40521" y="21532"/>
                    <a:pt x="44822" y="22028"/>
                    <a:pt x="49113" y="23059"/>
                  </a:cubicBezTo>
                  <a:cubicBezTo>
                    <a:pt x="49628" y="23183"/>
                    <a:pt x="50182" y="23325"/>
                    <a:pt x="50810" y="23497"/>
                  </a:cubicBezTo>
                  <a:lnTo>
                    <a:pt x="52143" y="23859"/>
                  </a:lnTo>
                  <a:lnTo>
                    <a:pt x="52158" y="22477"/>
                  </a:lnTo>
                  <a:cubicBezTo>
                    <a:pt x="52210" y="17167"/>
                    <a:pt x="53935" y="12457"/>
                    <a:pt x="57145" y="8856"/>
                  </a:cubicBezTo>
                  <a:cubicBezTo>
                    <a:pt x="61153" y="4361"/>
                    <a:pt x="66985" y="2125"/>
                    <a:pt x="73400" y="2125"/>
                  </a:cubicBezTo>
                  <a:close/>
                  <a:moveTo>
                    <a:pt x="73404" y="0"/>
                  </a:moveTo>
                  <a:cubicBezTo>
                    <a:pt x="66389" y="0"/>
                    <a:pt x="59976" y="2475"/>
                    <a:pt x="55553" y="7436"/>
                  </a:cubicBezTo>
                  <a:cubicBezTo>
                    <a:pt x="52273" y="11116"/>
                    <a:pt x="50392" y="15815"/>
                    <a:pt x="50071" y="21096"/>
                  </a:cubicBezTo>
                  <a:cubicBezTo>
                    <a:pt x="49915" y="21057"/>
                    <a:pt x="49761" y="21020"/>
                    <a:pt x="49612" y="20984"/>
                  </a:cubicBezTo>
                  <a:cubicBezTo>
                    <a:pt x="45169" y="19916"/>
                    <a:pt x="40712" y="19403"/>
                    <a:pt x="36373" y="19403"/>
                  </a:cubicBezTo>
                  <a:cubicBezTo>
                    <a:pt x="21559" y="19403"/>
                    <a:pt x="8111" y="25387"/>
                    <a:pt x="1254" y="35757"/>
                  </a:cubicBezTo>
                  <a:lnTo>
                    <a:pt x="1" y="37652"/>
                  </a:lnTo>
                  <a:lnTo>
                    <a:pt x="1" y="37652"/>
                  </a:lnTo>
                  <a:lnTo>
                    <a:pt x="2260" y="37406"/>
                  </a:lnTo>
                  <a:cubicBezTo>
                    <a:pt x="4485" y="37162"/>
                    <a:pt x="6663" y="36593"/>
                    <a:pt x="8723" y="35715"/>
                  </a:cubicBezTo>
                  <a:cubicBezTo>
                    <a:pt x="9176" y="35523"/>
                    <a:pt x="9633" y="35309"/>
                    <a:pt x="10092" y="35077"/>
                  </a:cubicBezTo>
                  <a:cubicBezTo>
                    <a:pt x="10123" y="35152"/>
                    <a:pt x="10154" y="35227"/>
                    <a:pt x="10185" y="35300"/>
                  </a:cubicBezTo>
                  <a:cubicBezTo>
                    <a:pt x="13356" y="42758"/>
                    <a:pt x="20854" y="47171"/>
                    <a:pt x="28921" y="47171"/>
                  </a:cubicBezTo>
                  <a:cubicBezTo>
                    <a:pt x="31856" y="47171"/>
                    <a:pt x="34867" y="46587"/>
                    <a:pt x="37772" y="45351"/>
                  </a:cubicBezTo>
                  <a:cubicBezTo>
                    <a:pt x="37902" y="45297"/>
                    <a:pt x="38033" y="45239"/>
                    <a:pt x="38166" y="45179"/>
                  </a:cubicBezTo>
                  <a:cubicBezTo>
                    <a:pt x="40422" y="47334"/>
                    <a:pt x="43496" y="48499"/>
                    <a:pt x="46689" y="48499"/>
                  </a:cubicBezTo>
                  <a:cubicBezTo>
                    <a:pt x="47645" y="48499"/>
                    <a:pt x="48612" y="48395"/>
                    <a:pt x="49570" y="48181"/>
                  </a:cubicBezTo>
                  <a:cubicBezTo>
                    <a:pt x="50081" y="49641"/>
                    <a:pt x="50699" y="51062"/>
                    <a:pt x="51419" y="52431"/>
                  </a:cubicBezTo>
                  <a:cubicBezTo>
                    <a:pt x="55767" y="60692"/>
                    <a:pt x="63587" y="66478"/>
                    <a:pt x="71829" y="67529"/>
                  </a:cubicBezTo>
                  <a:lnTo>
                    <a:pt x="72315" y="67592"/>
                  </a:lnTo>
                  <a:lnTo>
                    <a:pt x="77020" y="63338"/>
                  </a:lnTo>
                  <a:lnTo>
                    <a:pt x="75811" y="62254"/>
                  </a:lnTo>
                  <a:lnTo>
                    <a:pt x="75588" y="62185"/>
                  </a:lnTo>
                  <a:cubicBezTo>
                    <a:pt x="69164" y="60204"/>
                    <a:pt x="64740" y="54552"/>
                    <a:pt x="64300" y="47924"/>
                  </a:cubicBezTo>
                  <a:lnTo>
                    <a:pt x="64300" y="47924"/>
                  </a:lnTo>
                  <a:cubicBezTo>
                    <a:pt x="67137" y="49260"/>
                    <a:pt x="70259" y="49935"/>
                    <a:pt x="73423" y="49935"/>
                  </a:cubicBezTo>
                  <a:cubicBezTo>
                    <a:pt x="76411" y="49935"/>
                    <a:pt x="79438" y="49333"/>
                    <a:pt x="82296" y="48117"/>
                  </a:cubicBezTo>
                  <a:cubicBezTo>
                    <a:pt x="87557" y="45880"/>
                    <a:pt x="91694" y="41866"/>
                    <a:pt x="93947" y="36814"/>
                  </a:cubicBezTo>
                  <a:cubicBezTo>
                    <a:pt x="96209" y="31735"/>
                    <a:pt x="96299" y="26217"/>
                    <a:pt x="94199" y="21277"/>
                  </a:cubicBezTo>
                  <a:cubicBezTo>
                    <a:pt x="93607" y="19886"/>
                    <a:pt x="92848" y="18570"/>
                    <a:pt x="91941" y="17360"/>
                  </a:cubicBezTo>
                  <a:cubicBezTo>
                    <a:pt x="93909" y="15043"/>
                    <a:pt x="95238" y="12115"/>
                    <a:pt x="95802" y="8832"/>
                  </a:cubicBezTo>
                  <a:lnTo>
                    <a:pt x="95912" y="8188"/>
                  </a:lnTo>
                  <a:lnTo>
                    <a:pt x="95389" y="7797"/>
                  </a:lnTo>
                  <a:cubicBezTo>
                    <a:pt x="88426" y="2603"/>
                    <a:pt x="80599" y="0"/>
                    <a:pt x="7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3194081" y="1906881"/>
              <a:ext cx="1049378" cy="1067494"/>
            </a:xfrm>
            <a:custGeom>
              <a:avLst/>
              <a:gdLst/>
              <a:ahLst/>
              <a:cxnLst/>
              <a:rect l="l" t="t" r="r" b="b"/>
              <a:pathLst>
                <a:path w="70263" h="71476" extrusionOk="0">
                  <a:moveTo>
                    <a:pt x="23752" y="1"/>
                  </a:moveTo>
                  <a:cubicBezTo>
                    <a:pt x="17676" y="1"/>
                    <a:pt x="12278" y="1595"/>
                    <a:pt x="8620" y="4369"/>
                  </a:cubicBezTo>
                  <a:cubicBezTo>
                    <a:pt x="8619" y="4368"/>
                    <a:pt x="8617" y="4368"/>
                    <a:pt x="8616" y="4368"/>
                  </a:cubicBezTo>
                  <a:cubicBezTo>
                    <a:pt x="8408" y="4368"/>
                    <a:pt x="4257" y="9325"/>
                    <a:pt x="3352" y="12525"/>
                  </a:cubicBezTo>
                  <a:cubicBezTo>
                    <a:pt x="0" y="24373"/>
                    <a:pt x="8238" y="37078"/>
                    <a:pt x="21752" y="40903"/>
                  </a:cubicBezTo>
                  <a:cubicBezTo>
                    <a:pt x="24370" y="41643"/>
                    <a:pt x="26993" y="41994"/>
                    <a:pt x="29547" y="41994"/>
                  </a:cubicBezTo>
                  <a:cubicBezTo>
                    <a:pt x="30987" y="41994"/>
                    <a:pt x="32405" y="41882"/>
                    <a:pt x="33787" y="41666"/>
                  </a:cubicBezTo>
                  <a:lnTo>
                    <a:pt x="33787" y="41666"/>
                  </a:lnTo>
                  <a:cubicBezTo>
                    <a:pt x="33079" y="46988"/>
                    <a:pt x="34370" y="52228"/>
                    <a:pt x="37859" y="56210"/>
                  </a:cubicBezTo>
                  <a:cubicBezTo>
                    <a:pt x="39963" y="58610"/>
                    <a:pt x="42634" y="60286"/>
                    <a:pt x="45606" y="61246"/>
                  </a:cubicBezTo>
                  <a:cubicBezTo>
                    <a:pt x="44855" y="67054"/>
                    <a:pt x="48957" y="71195"/>
                    <a:pt x="55043" y="71458"/>
                  </a:cubicBezTo>
                  <a:cubicBezTo>
                    <a:pt x="55312" y="71470"/>
                    <a:pt x="55576" y="71476"/>
                    <a:pt x="55834" y="71476"/>
                  </a:cubicBezTo>
                  <a:cubicBezTo>
                    <a:pt x="65716" y="71476"/>
                    <a:pt x="68094" y="63229"/>
                    <a:pt x="68343" y="63212"/>
                  </a:cubicBezTo>
                  <a:cubicBezTo>
                    <a:pt x="68176" y="61380"/>
                    <a:pt x="67723" y="59587"/>
                    <a:pt x="67003" y="57893"/>
                  </a:cubicBezTo>
                  <a:cubicBezTo>
                    <a:pt x="66330" y="56312"/>
                    <a:pt x="65431" y="54836"/>
                    <a:pt x="64334" y="53514"/>
                  </a:cubicBezTo>
                  <a:cubicBezTo>
                    <a:pt x="68959" y="48690"/>
                    <a:pt x="70263" y="40525"/>
                    <a:pt x="67042" y="32950"/>
                  </a:cubicBezTo>
                  <a:cubicBezTo>
                    <a:pt x="64131" y="26104"/>
                    <a:pt x="58307" y="21586"/>
                    <a:pt x="52280" y="20770"/>
                  </a:cubicBezTo>
                  <a:cubicBezTo>
                    <a:pt x="53511" y="12343"/>
                    <a:pt x="44298" y="3493"/>
                    <a:pt x="31293" y="791"/>
                  </a:cubicBezTo>
                  <a:cubicBezTo>
                    <a:pt x="28717" y="255"/>
                    <a:pt x="26180" y="1"/>
                    <a:pt x="23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3184836" y="1891109"/>
              <a:ext cx="1053739" cy="1099186"/>
            </a:xfrm>
            <a:custGeom>
              <a:avLst/>
              <a:gdLst/>
              <a:ahLst/>
              <a:cxnLst/>
              <a:rect l="l" t="t" r="r" b="b"/>
              <a:pathLst>
                <a:path w="70555" h="73598" extrusionOk="0">
                  <a:moveTo>
                    <a:pt x="23142" y="2127"/>
                  </a:moveTo>
                  <a:cubicBezTo>
                    <a:pt x="25522" y="2127"/>
                    <a:pt x="27988" y="2378"/>
                    <a:pt x="30457" y="2891"/>
                  </a:cubicBezTo>
                  <a:cubicBezTo>
                    <a:pt x="42708" y="5437"/>
                    <a:pt x="51747" y="13861"/>
                    <a:pt x="50605" y="21671"/>
                  </a:cubicBezTo>
                  <a:lnTo>
                    <a:pt x="50449" y="22736"/>
                  </a:lnTo>
                  <a:lnTo>
                    <a:pt x="51517" y="22881"/>
                  </a:lnTo>
                  <a:cubicBezTo>
                    <a:pt x="57420" y="23681"/>
                    <a:pt x="62754" y="28104"/>
                    <a:pt x="65442" y="34423"/>
                  </a:cubicBezTo>
                  <a:cubicBezTo>
                    <a:pt x="68402" y="41386"/>
                    <a:pt x="67398" y="49185"/>
                    <a:pt x="62944" y="53831"/>
                  </a:cubicBezTo>
                  <a:lnTo>
                    <a:pt x="62286" y="54516"/>
                  </a:lnTo>
                  <a:lnTo>
                    <a:pt x="62892" y="55248"/>
                  </a:lnTo>
                  <a:cubicBezTo>
                    <a:pt x="63923" y="56493"/>
                    <a:pt x="64770" y="57879"/>
                    <a:pt x="65403" y="59366"/>
                  </a:cubicBezTo>
                  <a:cubicBezTo>
                    <a:pt x="66034" y="60852"/>
                    <a:pt x="66447" y="62421"/>
                    <a:pt x="66627" y="64025"/>
                  </a:cubicBezTo>
                  <a:cubicBezTo>
                    <a:pt x="66593" y="64092"/>
                    <a:pt x="66561" y="64159"/>
                    <a:pt x="66529" y="64227"/>
                  </a:cubicBezTo>
                  <a:cubicBezTo>
                    <a:pt x="64243" y="69031"/>
                    <a:pt x="60448" y="71465"/>
                    <a:pt x="55226" y="71465"/>
                  </a:cubicBezTo>
                  <a:cubicBezTo>
                    <a:pt x="54977" y="71465"/>
                    <a:pt x="54725" y="71459"/>
                    <a:pt x="54469" y="71448"/>
                  </a:cubicBezTo>
                  <a:cubicBezTo>
                    <a:pt x="51591" y="71324"/>
                    <a:pt x="49167" y="70260"/>
                    <a:pt x="47645" y="68451"/>
                  </a:cubicBezTo>
                  <a:cubicBezTo>
                    <a:pt x="46296" y="66848"/>
                    <a:pt x="45742" y="64768"/>
                    <a:pt x="46044" y="62438"/>
                  </a:cubicBezTo>
                  <a:lnTo>
                    <a:pt x="46157" y="61559"/>
                  </a:lnTo>
                  <a:lnTo>
                    <a:pt x="45315" y="61287"/>
                  </a:lnTo>
                  <a:cubicBezTo>
                    <a:pt x="42414" y="60349"/>
                    <a:pt x="39967" y="58761"/>
                    <a:pt x="38042" y="56563"/>
                  </a:cubicBezTo>
                  <a:cubicBezTo>
                    <a:pt x="34884" y="52960"/>
                    <a:pt x="33529" y="48094"/>
                    <a:pt x="34225" y="42863"/>
                  </a:cubicBezTo>
                  <a:lnTo>
                    <a:pt x="34413" y="41447"/>
                  </a:lnTo>
                  <a:lnTo>
                    <a:pt x="33002" y="41668"/>
                  </a:lnTo>
                  <a:cubicBezTo>
                    <a:pt x="31672" y="41876"/>
                    <a:pt x="30315" y="41979"/>
                    <a:pt x="28949" y="41979"/>
                  </a:cubicBezTo>
                  <a:cubicBezTo>
                    <a:pt x="26430" y="41979"/>
                    <a:pt x="23882" y="41628"/>
                    <a:pt x="21422" y="40931"/>
                  </a:cubicBezTo>
                  <a:cubicBezTo>
                    <a:pt x="15135" y="39153"/>
                    <a:pt x="9837" y="35341"/>
                    <a:pt x="6503" y="30198"/>
                  </a:cubicBezTo>
                  <a:cubicBezTo>
                    <a:pt x="3197" y="25101"/>
                    <a:pt x="2222" y="19302"/>
                    <a:pt x="3759" y="13871"/>
                  </a:cubicBezTo>
                  <a:cubicBezTo>
                    <a:pt x="4505" y="11234"/>
                    <a:pt x="7854" y="7053"/>
                    <a:pt x="8547" y="6349"/>
                  </a:cubicBezTo>
                  <a:lnTo>
                    <a:pt x="8644" y="6275"/>
                  </a:lnTo>
                  <a:cubicBezTo>
                    <a:pt x="12214" y="3569"/>
                    <a:pt x="17429" y="2127"/>
                    <a:pt x="23142" y="2127"/>
                  </a:cubicBezTo>
                  <a:close/>
                  <a:moveTo>
                    <a:pt x="23178" y="0"/>
                  </a:moveTo>
                  <a:cubicBezTo>
                    <a:pt x="16985" y="0"/>
                    <a:pt x="11290" y="1593"/>
                    <a:pt x="7357" y="4574"/>
                  </a:cubicBezTo>
                  <a:lnTo>
                    <a:pt x="7359" y="4579"/>
                  </a:lnTo>
                  <a:cubicBezTo>
                    <a:pt x="6180" y="5506"/>
                    <a:pt x="2533" y="10367"/>
                    <a:pt x="1706" y="13290"/>
                  </a:cubicBezTo>
                  <a:cubicBezTo>
                    <a:pt x="0" y="19321"/>
                    <a:pt x="1068" y="25738"/>
                    <a:pt x="4712" y="31358"/>
                  </a:cubicBezTo>
                  <a:cubicBezTo>
                    <a:pt x="8328" y="36935"/>
                    <a:pt x="14056" y="41064"/>
                    <a:pt x="20842" y="42984"/>
                  </a:cubicBezTo>
                  <a:cubicBezTo>
                    <a:pt x="23488" y="43733"/>
                    <a:pt x="26232" y="44112"/>
                    <a:pt x="28946" y="44112"/>
                  </a:cubicBezTo>
                  <a:cubicBezTo>
                    <a:pt x="29960" y="44112"/>
                    <a:pt x="30970" y="44060"/>
                    <a:pt x="31969" y="43953"/>
                  </a:cubicBezTo>
                  <a:lnTo>
                    <a:pt x="31969" y="43953"/>
                  </a:lnTo>
                  <a:cubicBezTo>
                    <a:pt x="31586" y="49282"/>
                    <a:pt x="33149" y="54217"/>
                    <a:pt x="36437" y="57968"/>
                  </a:cubicBezTo>
                  <a:cubicBezTo>
                    <a:pt x="38439" y="60252"/>
                    <a:pt x="40929" y="61953"/>
                    <a:pt x="43847" y="63035"/>
                  </a:cubicBezTo>
                  <a:cubicBezTo>
                    <a:pt x="43702" y="65625"/>
                    <a:pt x="44443" y="67959"/>
                    <a:pt x="46014" y="69825"/>
                  </a:cubicBezTo>
                  <a:cubicBezTo>
                    <a:pt x="47924" y="72095"/>
                    <a:pt x="50895" y="73428"/>
                    <a:pt x="54378" y="73580"/>
                  </a:cubicBezTo>
                  <a:cubicBezTo>
                    <a:pt x="54645" y="73591"/>
                    <a:pt x="54919" y="73597"/>
                    <a:pt x="55196" y="73597"/>
                  </a:cubicBezTo>
                  <a:cubicBezTo>
                    <a:pt x="59561" y="73597"/>
                    <a:pt x="65100" y="72055"/>
                    <a:pt x="68386" y="65289"/>
                  </a:cubicBezTo>
                  <a:lnTo>
                    <a:pt x="68887" y="65253"/>
                  </a:lnTo>
                  <a:lnTo>
                    <a:pt x="68786" y="64168"/>
                  </a:lnTo>
                  <a:cubicBezTo>
                    <a:pt x="68469" y="60704"/>
                    <a:pt x="67196" y="57397"/>
                    <a:pt x="65108" y="54615"/>
                  </a:cubicBezTo>
                  <a:cubicBezTo>
                    <a:pt x="69612" y="49310"/>
                    <a:pt x="70554" y="40995"/>
                    <a:pt x="67405" y="33589"/>
                  </a:cubicBezTo>
                  <a:cubicBezTo>
                    <a:pt x="64579" y="26940"/>
                    <a:pt x="59053" y="22178"/>
                    <a:pt x="52821" y="20938"/>
                  </a:cubicBezTo>
                  <a:cubicBezTo>
                    <a:pt x="53300" y="12219"/>
                    <a:pt x="43935" y="3513"/>
                    <a:pt x="30892" y="803"/>
                  </a:cubicBezTo>
                  <a:cubicBezTo>
                    <a:pt x="28295" y="263"/>
                    <a:pt x="25696" y="0"/>
                    <a:pt x="23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3906421" y="2327182"/>
              <a:ext cx="578149" cy="665085"/>
            </a:xfrm>
            <a:custGeom>
              <a:avLst/>
              <a:gdLst/>
              <a:ahLst/>
              <a:cxnLst/>
              <a:rect l="l" t="t" r="r" b="b"/>
              <a:pathLst>
                <a:path w="38711" h="44532" extrusionOk="0">
                  <a:moveTo>
                    <a:pt x="12385" y="0"/>
                  </a:moveTo>
                  <a:cubicBezTo>
                    <a:pt x="11608" y="0"/>
                    <a:pt x="10075" y="310"/>
                    <a:pt x="10069" y="378"/>
                  </a:cubicBezTo>
                  <a:cubicBezTo>
                    <a:pt x="5072" y="1677"/>
                    <a:pt x="1138" y="5818"/>
                    <a:pt x="451" y="11158"/>
                  </a:cubicBezTo>
                  <a:cubicBezTo>
                    <a:pt x="1" y="14665"/>
                    <a:pt x="1038" y="18028"/>
                    <a:pt x="3080" y="20637"/>
                  </a:cubicBezTo>
                  <a:cubicBezTo>
                    <a:pt x="1775" y="24723"/>
                    <a:pt x="1844" y="29173"/>
                    <a:pt x="3599" y="33304"/>
                  </a:cubicBezTo>
                  <a:cubicBezTo>
                    <a:pt x="6601" y="40363"/>
                    <a:pt x="13686" y="44531"/>
                    <a:pt x="21332" y="44531"/>
                  </a:cubicBezTo>
                  <a:cubicBezTo>
                    <a:pt x="24133" y="44531"/>
                    <a:pt x="27010" y="43972"/>
                    <a:pt x="29788" y="42791"/>
                  </a:cubicBezTo>
                  <a:cubicBezTo>
                    <a:pt x="30598" y="42445"/>
                    <a:pt x="31388" y="42050"/>
                    <a:pt x="32151" y="41609"/>
                  </a:cubicBezTo>
                  <a:cubicBezTo>
                    <a:pt x="32151" y="41610"/>
                    <a:pt x="32151" y="41610"/>
                    <a:pt x="32152" y="41610"/>
                  </a:cubicBezTo>
                  <a:cubicBezTo>
                    <a:pt x="32242" y="41610"/>
                    <a:pt x="37774" y="36435"/>
                    <a:pt x="37219" y="28679"/>
                  </a:cubicBezTo>
                  <a:cubicBezTo>
                    <a:pt x="36999" y="25579"/>
                    <a:pt x="36506" y="22637"/>
                    <a:pt x="35240" y="20037"/>
                  </a:cubicBezTo>
                  <a:cubicBezTo>
                    <a:pt x="38710" y="16244"/>
                    <a:pt x="38628" y="10310"/>
                    <a:pt x="34951" y="6510"/>
                  </a:cubicBezTo>
                  <a:cubicBezTo>
                    <a:pt x="32983" y="4475"/>
                    <a:pt x="30369" y="3450"/>
                    <a:pt x="27767" y="3450"/>
                  </a:cubicBezTo>
                  <a:cubicBezTo>
                    <a:pt x="26205" y="3450"/>
                    <a:pt x="24648" y="3819"/>
                    <a:pt x="23236" y="4559"/>
                  </a:cubicBezTo>
                  <a:cubicBezTo>
                    <a:pt x="20437" y="1738"/>
                    <a:pt x="16610" y="0"/>
                    <a:pt x="12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3922177" y="2311246"/>
              <a:ext cx="611319" cy="697046"/>
            </a:xfrm>
            <a:custGeom>
              <a:avLst/>
              <a:gdLst/>
              <a:ahLst/>
              <a:cxnLst/>
              <a:rect l="l" t="t" r="r" b="b"/>
              <a:pathLst>
                <a:path w="40932" h="46672" extrusionOk="0">
                  <a:moveTo>
                    <a:pt x="13442" y="2135"/>
                  </a:moveTo>
                  <a:cubicBezTo>
                    <a:pt x="17234" y="2135"/>
                    <a:pt x="20819" y="3641"/>
                    <a:pt x="23533" y="6378"/>
                  </a:cubicBezTo>
                  <a:lnTo>
                    <a:pt x="24087" y="6937"/>
                  </a:lnTo>
                  <a:lnTo>
                    <a:pt x="24785" y="6572"/>
                  </a:lnTo>
                  <a:cubicBezTo>
                    <a:pt x="26045" y="5911"/>
                    <a:pt x="27424" y="5591"/>
                    <a:pt x="28799" y="5591"/>
                  </a:cubicBezTo>
                  <a:cubicBezTo>
                    <a:pt x="31161" y="5591"/>
                    <a:pt x="33513" y="6534"/>
                    <a:pt x="35240" y="8319"/>
                  </a:cubicBezTo>
                  <a:cubicBezTo>
                    <a:pt x="38498" y="11686"/>
                    <a:pt x="38616" y="16986"/>
                    <a:pt x="35508" y="20385"/>
                  </a:cubicBezTo>
                  <a:lnTo>
                    <a:pt x="35019" y="20920"/>
                  </a:lnTo>
                  <a:lnTo>
                    <a:pt x="35336" y="21571"/>
                  </a:lnTo>
                  <a:cubicBezTo>
                    <a:pt x="36379" y="23713"/>
                    <a:pt x="36957" y="26258"/>
                    <a:pt x="37211" y="29822"/>
                  </a:cubicBezTo>
                  <a:cubicBezTo>
                    <a:pt x="37705" y="36740"/>
                    <a:pt x="33078" y="41346"/>
                    <a:pt x="32610" y="41789"/>
                  </a:cubicBezTo>
                  <a:cubicBezTo>
                    <a:pt x="31903" y="42193"/>
                    <a:pt x="31174" y="42557"/>
                    <a:pt x="30426" y="42876"/>
                  </a:cubicBezTo>
                  <a:cubicBezTo>
                    <a:pt x="27826" y="43982"/>
                    <a:pt x="25094" y="44537"/>
                    <a:pt x="22386" y="44537"/>
                  </a:cubicBezTo>
                  <a:cubicBezTo>
                    <a:pt x="20132" y="44537"/>
                    <a:pt x="17895" y="44153"/>
                    <a:pt x="15764" y="43381"/>
                  </a:cubicBezTo>
                  <a:cubicBezTo>
                    <a:pt x="11100" y="41691"/>
                    <a:pt x="7503" y="38343"/>
                    <a:pt x="5637" y="33954"/>
                  </a:cubicBezTo>
                  <a:cubicBezTo>
                    <a:pt x="4033" y="30180"/>
                    <a:pt x="3865" y="26057"/>
                    <a:pt x="5151" y="22028"/>
                  </a:cubicBezTo>
                  <a:lnTo>
                    <a:pt x="5324" y="21491"/>
                  </a:lnTo>
                  <a:lnTo>
                    <a:pt x="4975" y="21047"/>
                  </a:lnTo>
                  <a:cubicBezTo>
                    <a:pt x="3021" y="18551"/>
                    <a:pt x="2164" y="15466"/>
                    <a:pt x="2564" y="12361"/>
                  </a:cubicBezTo>
                  <a:cubicBezTo>
                    <a:pt x="3176" y="7590"/>
                    <a:pt x="6641" y="3711"/>
                    <a:pt x="11393" y="2477"/>
                  </a:cubicBezTo>
                  <a:lnTo>
                    <a:pt x="12073" y="2300"/>
                  </a:lnTo>
                  <a:cubicBezTo>
                    <a:pt x="12506" y="2220"/>
                    <a:pt x="13083" y="2135"/>
                    <a:pt x="13442" y="2135"/>
                  </a:cubicBezTo>
                  <a:close/>
                  <a:moveTo>
                    <a:pt x="13442" y="1"/>
                  </a:moveTo>
                  <a:cubicBezTo>
                    <a:pt x="12895" y="1"/>
                    <a:pt x="12182" y="114"/>
                    <a:pt x="11806" y="180"/>
                  </a:cubicBezTo>
                  <a:cubicBezTo>
                    <a:pt x="11436" y="247"/>
                    <a:pt x="11078" y="312"/>
                    <a:pt x="10781" y="433"/>
                  </a:cubicBezTo>
                  <a:cubicBezTo>
                    <a:pt x="5221" y="1907"/>
                    <a:pt x="1169" y="6475"/>
                    <a:pt x="449" y="12088"/>
                  </a:cubicBezTo>
                  <a:cubicBezTo>
                    <a:pt x="0" y="15580"/>
                    <a:pt x="889" y="19046"/>
                    <a:pt x="2957" y="21912"/>
                  </a:cubicBezTo>
                  <a:cubicBezTo>
                    <a:pt x="1714" y="26214"/>
                    <a:pt x="1963" y="30766"/>
                    <a:pt x="3674" y="34788"/>
                  </a:cubicBezTo>
                  <a:cubicBezTo>
                    <a:pt x="5774" y="39729"/>
                    <a:pt x="9810" y="43493"/>
                    <a:pt x="15038" y="45386"/>
                  </a:cubicBezTo>
                  <a:cubicBezTo>
                    <a:pt x="17391" y="46237"/>
                    <a:pt x="19873" y="46671"/>
                    <a:pt x="22374" y="46671"/>
                  </a:cubicBezTo>
                  <a:cubicBezTo>
                    <a:pt x="22378" y="46671"/>
                    <a:pt x="22382" y="46671"/>
                    <a:pt x="22385" y="46671"/>
                  </a:cubicBezTo>
                  <a:cubicBezTo>
                    <a:pt x="25378" y="46670"/>
                    <a:pt x="28394" y="46058"/>
                    <a:pt x="31261" y="44839"/>
                  </a:cubicBezTo>
                  <a:cubicBezTo>
                    <a:pt x="32110" y="44476"/>
                    <a:pt x="32937" y="44062"/>
                    <a:pt x="33737" y="43600"/>
                  </a:cubicBezTo>
                  <a:lnTo>
                    <a:pt x="33729" y="43585"/>
                  </a:lnTo>
                  <a:cubicBezTo>
                    <a:pt x="34652" y="43009"/>
                    <a:pt x="36199" y="40864"/>
                    <a:pt x="36913" y="39642"/>
                  </a:cubicBezTo>
                  <a:cubicBezTo>
                    <a:pt x="38189" y="37459"/>
                    <a:pt x="39645" y="33955"/>
                    <a:pt x="39339" y="29669"/>
                  </a:cubicBezTo>
                  <a:cubicBezTo>
                    <a:pt x="39088" y="26158"/>
                    <a:pt x="38531" y="23532"/>
                    <a:pt x="37550" y="21278"/>
                  </a:cubicBezTo>
                  <a:cubicBezTo>
                    <a:pt x="40931" y="17045"/>
                    <a:pt x="40644" y="10836"/>
                    <a:pt x="36773" y="6835"/>
                  </a:cubicBezTo>
                  <a:cubicBezTo>
                    <a:pt x="34636" y="4627"/>
                    <a:pt x="31723" y="3460"/>
                    <a:pt x="28794" y="3460"/>
                  </a:cubicBezTo>
                  <a:cubicBezTo>
                    <a:pt x="27334" y="3460"/>
                    <a:pt x="25871" y="3750"/>
                    <a:pt x="24498" y="4345"/>
                  </a:cubicBezTo>
                  <a:cubicBezTo>
                    <a:pt x="21454" y="1538"/>
                    <a:pt x="17556" y="1"/>
                    <a:pt x="13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2"/>
          <p:cNvGrpSpPr/>
          <p:nvPr/>
        </p:nvGrpSpPr>
        <p:grpSpPr>
          <a:xfrm>
            <a:off x="3907928" y="2873738"/>
            <a:ext cx="1328199" cy="1744602"/>
            <a:chOff x="-1947472" y="1876413"/>
            <a:chExt cx="1328199" cy="1744602"/>
          </a:xfrm>
        </p:grpSpPr>
        <p:sp>
          <p:nvSpPr>
            <p:cNvPr id="1001" name="Google Shape;1001;p52"/>
            <p:cNvSpPr/>
            <p:nvPr/>
          </p:nvSpPr>
          <p:spPr>
            <a:xfrm>
              <a:off x="-1947472" y="1876413"/>
              <a:ext cx="1328199" cy="1744602"/>
            </a:xfrm>
            <a:custGeom>
              <a:avLst/>
              <a:gdLst/>
              <a:ahLst/>
              <a:cxnLst/>
              <a:rect l="l" t="t" r="r" b="b"/>
              <a:pathLst>
                <a:path w="88932" h="116813" extrusionOk="0">
                  <a:moveTo>
                    <a:pt x="47337" y="1"/>
                  </a:moveTo>
                  <a:cubicBezTo>
                    <a:pt x="12288" y="1"/>
                    <a:pt x="4452" y="27352"/>
                    <a:pt x="6537" y="39534"/>
                  </a:cubicBezTo>
                  <a:cubicBezTo>
                    <a:pt x="7613" y="45819"/>
                    <a:pt x="10617" y="48324"/>
                    <a:pt x="9458" y="55759"/>
                  </a:cubicBezTo>
                  <a:cubicBezTo>
                    <a:pt x="8299" y="63195"/>
                    <a:pt x="0" y="67443"/>
                    <a:pt x="0" y="67443"/>
                  </a:cubicBezTo>
                  <a:cubicBezTo>
                    <a:pt x="0" y="67443"/>
                    <a:pt x="1280" y="71388"/>
                    <a:pt x="4864" y="73214"/>
                  </a:cubicBezTo>
                  <a:cubicBezTo>
                    <a:pt x="4864" y="73214"/>
                    <a:pt x="5781" y="77125"/>
                    <a:pt x="4395" y="79201"/>
                  </a:cubicBezTo>
                  <a:cubicBezTo>
                    <a:pt x="4395" y="79201"/>
                    <a:pt x="5099" y="80553"/>
                    <a:pt x="6274" y="81398"/>
                  </a:cubicBezTo>
                  <a:cubicBezTo>
                    <a:pt x="7449" y="82243"/>
                    <a:pt x="6627" y="83547"/>
                    <a:pt x="5876" y="84802"/>
                  </a:cubicBezTo>
                  <a:cubicBezTo>
                    <a:pt x="5876" y="84802"/>
                    <a:pt x="6345" y="85925"/>
                    <a:pt x="7896" y="86902"/>
                  </a:cubicBezTo>
                  <a:cubicBezTo>
                    <a:pt x="9447" y="87880"/>
                    <a:pt x="8530" y="91972"/>
                    <a:pt x="8672" y="94507"/>
                  </a:cubicBezTo>
                  <a:cubicBezTo>
                    <a:pt x="8765" y="96185"/>
                    <a:pt x="9784" y="97957"/>
                    <a:pt x="12730" y="97957"/>
                  </a:cubicBezTo>
                  <a:cubicBezTo>
                    <a:pt x="14236" y="97957"/>
                    <a:pt x="16246" y="97494"/>
                    <a:pt x="18892" y="96318"/>
                  </a:cubicBezTo>
                  <a:cubicBezTo>
                    <a:pt x="23399" y="94316"/>
                    <a:pt x="26705" y="92826"/>
                    <a:pt x="29148" y="92826"/>
                  </a:cubicBezTo>
                  <a:cubicBezTo>
                    <a:pt x="30947" y="92826"/>
                    <a:pt x="32277" y="93634"/>
                    <a:pt x="33274" y="95641"/>
                  </a:cubicBezTo>
                  <a:cubicBezTo>
                    <a:pt x="33861" y="96824"/>
                    <a:pt x="34326" y="98641"/>
                    <a:pt x="34575" y="100806"/>
                  </a:cubicBezTo>
                  <a:cubicBezTo>
                    <a:pt x="35665" y="110261"/>
                    <a:pt x="43795" y="116813"/>
                    <a:pt x="52635" y="116813"/>
                  </a:cubicBezTo>
                  <a:cubicBezTo>
                    <a:pt x="54949" y="116813"/>
                    <a:pt x="57310" y="116364"/>
                    <a:pt x="59608" y="115401"/>
                  </a:cubicBezTo>
                  <a:cubicBezTo>
                    <a:pt x="59911" y="115273"/>
                    <a:pt x="60214" y="115143"/>
                    <a:pt x="60518" y="115010"/>
                  </a:cubicBezTo>
                  <a:cubicBezTo>
                    <a:pt x="68231" y="111646"/>
                    <a:pt x="72576" y="103461"/>
                    <a:pt x="71217" y="95155"/>
                  </a:cubicBezTo>
                  <a:cubicBezTo>
                    <a:pt x="70419" y="90289"/>
                    <a:pt x="70131" y="84233"/>
                    <a:pt x="71482" y="77775"/>
                  </a:cubicBezTo>
                  <a:cubicBezTo>
                    <a:pt x="71482" y="77775"/>
                    <a:pt x="87236" y="64449"/>
                    <a:pt x="87978" y="44169"/>
                  </a:cubicBezTo>
                  <a:cubicBezTo>
                    <a:pt x="88932" y="18097"/>
                    <a:pt x="72853" y="2451"/>
                    <a:pt x="56050" y="521"/>
                  </a:cubicBezTo>
                  <a:cubicBezTo>
                    <a:pt x="52974" y="167"/>
                    <a:pt x="50073" y="1"/>
                    <a:pt x="473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1850842" y="1953956"/>
              <a:ext cx="1171815" cy="839392"/>
            </a:xfrm>
            <a:custGeom>
              <a:avLst/>
              <a:gdLst/>
              <a:ahLst/>
              <a:cxnLst/>
              <a:rect l="l" t="t" r="r" b="b"/>
              <a:pathLst>
                <a:path w="78461" h="56203" extrusionOk="0">
                  <a:moveTo>
                    <a:pt x="40866" y="0"/>
                  </a:moveTo>
                  <a:cubicBezTo>
                    <a:pt x="27587" y="0"/>
                    <a:pt x="17441" y="4047"/>
                    <a:pt x="10708" y="12031"/>
                  </a:cubicBezTo>
                  <a:cubicBezTo>
                    <a:pt x="6866" y="16587"/>
                    <a:pt x="4668" y="21956"/>
                    <a:pt x="3741" y="26809"/>
                  </a:cubicBezTo>
                  <a:cubicBezTo>
                    <a:pt x="3741" y="26809"/>
                    <a:pt x="0" y="44540"/>
                    <a:pt x="23368" y="44540"/>
                  </a:cubicBezTo>
                  <a:cubicBezTo>
                    <a:pt x="42587" y="44540"/>
                    <a:pt x="60877" y="52109"/>
                    <a:pt x="65449" y="54944"/>
                  </a:cubicBezTo>
                  <a:cubicBezTo>
                    <a:pt x="66867" y="55824"/>
                    <a:pt x="68191" y="56203"/>
                    <a:pt x="69402" y="56203"/>
                  </a:cubicBezTo>
                  <a:cubicBezTo>
                    <a:pt x="73056" y="56203"/>
                    <a:pt x="75678" y="52749"/>
                    <a:pt x="76730" y="49169"/>
                  </a:cubicBezTo>
                  <a:cubicBezTo>
                    <a:pt x="77514" y="46506"/>
                    <a:pt x="77936" y="43618"/>
                    <a:pt x="78047" y="40581"/>
                  </a:cubicBezTo>
                  <a:cubicBezTo>
                    <a:pt x="78461" y="29296"/>
                    <a:pt x="75509" y="19414"/>
                    <a:pt x="69511" y="12008"/>
                  </a:cubicBezTo>
                  <a:cubicBezTo>
                    <a:pt x="64230" y="5486"/>
                    <a:pt x="57011" y="1398"/>
                    <a:pt x="49184" y="499"/>
                  </a:cubicBezTo>
                  <a:cubicBezTo>
                    <a:pt x="46312" y="168"/>
                    <a:pt x="43514" y="0"/>
                    <a:pt x="40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1850842" y="1928103"/>
              <a:ext cx="1171815" cy="839407"/>
            </a:xfrm>
            <a:custGeom>
              <a:avLst/>
              <a:gdLst/>
              <a:ahLst/>
              <a:cxnLst/>
              <a:rect l="l" t="t" r="r" b="b"/>
              <a:pathLst>
                <a:path w="78461" h="56204" extrusionOk="0">
                  <a:moveTo>
                    <a:pt x="40866" y="1"/>
                  </a:moveTo>
                  <a:cubicBezTo>
                    <a:pt x="27587" y="1"/>
                    <a:pt x="17441" y="4048"/>
                    <a:pt x="10708" y="12031"/>
                  </a:cubicBezTo>
                  <a:cubicBezTo>
                    <a:pt x="6866" y="16588"/>
                    <a:pt x="4668" y="21956"/>
                    <a:pt x="3741" y="26810"/>
                  </a:cubicBezTo>
                  <a:cubicBezTo>
                    <a:pt x="3741" y="26810"/>
                    <a:pt x="0" y="44541"/>
                    <a:pt x="23368" y="44541"/>
                  </a:cubicBezTo>
                  <a:cubicBezTo>
                    <a:pt x="42587" y="44541"/>
                    <a:pt x="60877" y="52109"/>
                    <a:pt x="65449" y="54945"/>
                  </a:cubicBezTo>
                  <a:cubicBezTo>
                    <a:pt x="66866" y="55825"/>
                    <a:pt x="68190" y="56204"/>
                    <a:pt x="69401" y="56204"/>
                  </a:cubicBezTo>
                  <a:cubicBezTo>
                    <a:pt x="73055" y="56204"/>
                    <a:pt x="75677" y="52749"/>
                    <a:pt x="76730" y="49170"/>
                  </a:cubicBezTo>
                  <a:cubicBezTo>
                    <a:pt x="77514" y="46506"/>
                    <a:pt x="77936" y="43618"/>
                    <a:pt x="78047" y="40581"/>
                  </a:cubicBezTo>
                  <a:cubicBezTo>
                    <a:pt x="78461" y="29296"/>
                    <a:pt x="75509" y="19415"/>
                    <a:pt x="69511" y="12008"/>
                  </a:cubicBezTo>
                  <a:cubicBezTo>
                    <a:pt x="64230" y="5485"/>
                    <a:pt x="57011" y="1398"/>
                    <a:pt x="49184" y="499"/>
                  </a:cubicBezTo>
                  <a:cubicBezTo>
                    <a:pt x="46312" y="168"/>
                    <a:pt x="43514" y="1"/>
                    <a:pt x="40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1792626" y="2162777"/>
              <a:ext cx="1058936" cy="604733"/>
            </a:xfrm>
            <a:custGeom>
              <a:avLst/>
              <a:gdLst/>
              <a:ahLst/>
              <a:cxnLst/>
              <a:rect l="l" t="t" r="r" b="b"/>
              <a:pathLst>
                <a:path w="70903" h="40491" extrusionOk="0">
                  <a:moveTo>
                    <a:pt x="33704" y="0"/>
                  </a:moveTo>
                  <a:cubicBezTo>
                    <a:pt x="20424" y="0"/>
                    <a:pt x="10278" y="4048"/>
                    <a:pt x="3545" y="12031"/>
                  </a:cubicBezTo>
                  <a:cubicBezTo>
                    <a:pt x="2152" y="13682"/>
                    <a:pt x="978" y="15440"/>
                    <a:pt x="1" y="17242"/>
                  </a:cubicBezTo>
                  <a:cubicBezTo>
                    <a:pt x="1136" y="22364"/>
                    <a:pt x="5360" y="28828"/>
                    <a:pt x="19470" y="28828"/>
                  </a:cubicBezTo>
                  <a:cubicBezTo>
                    <a:pt x="38689" y="28828"/>
                    <a:pt x="56979" y="36396"/>
                    <a:pt x="61551" y="39232"/>
                  </a:cubicBezTo>
                  <a:cubicBezTo>
                    <a:pt x="62968" y="40111"/>
                    <a:pt x="64291" y="40490"/>
                    <a:pt x="65501" y="40490"/>
                  </a:cubicBezTo>
                  <a:cubicBezTo>
                    <a:pt x="67724" y="40490"/>
                    <a:pt x="69564" y="39211"/>
                    <a:pt x="70903" y="37404"/>
                  </a:cubicBezTo>
                  <a:cubicBezTo>
                    <a:pt x="70699" y="27443"/>
                    <a:pt x="67776" y="18710"/>
                    <a:pt x="62349" y="12008"/>
                  </a:cubicBezTo>
                  <a:cubicBezTo>
                    <a:pt x="57067" y="5485"/>
                    <a:pt x="49848" y="1398"/>
                    <a:pt x="42022" y="497"/>
                  </a:cubicBezTo>
                  <a:cubicBezTo>
                    <a:pt x="39150" y="168"/>
                    <a:pt x="36350" y="0"/>
                    <a:pt x="33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1624532" y="2012098"/>
              <a:ext cx="810074" cy="570368"/>
            </a:xfrm>
            <a:custGeom>
              <a:avLst/>
              <a:gdLst/>
              <a:ahLst/>
              <a:cxnLst/>
              <a:rect l="l" t="t" r="r" b="b"/>
              <a:pathLst>
                <a:path w="54240" h="38190" extrusionOk="0">
                  <a:moveTo>
                    <a:pt x="26738" y="1"/>
                  </a:moveTo>
                  <a:cubicBezTo>
                    <a:pt x="24994" y="1"/>
                    <a:pt x="23320" y="679"/>
                    <a:pt x="22067" y="1893"/>
                  </a:cubicBezTo>
                  <a:cubicBezTo>
                    <a:pt x="23675" y="3226"/>
                    <a:pt x="24772" y="5156"/>
                    <a:pt x="25019" y="7338"/>
                  </a:cubicBezTo>
                  <a:cubicBezTo>
                    <a:pt x="26214" y="7569"/>
                    <a:pt x="27343" y="8063"/>
                    <a:pt x="28326" y="8781"/>
                  </a:cubicBezTo>
                  <a:lnTo>
                    <a:pt x="27410" y="10037"/>
                  </a:lnTo>
                  <a:cubicBezTo>
                    <a:pt x="26246" y="9190"/>
                    <a:pt x="24874" y="8746"/>
                    <a:pt x="23461" y="8746"/>
                  </a:cubicBezTo>
                  <a:cubicBezTo>
                    <a:pt x="23108" y="8746"/>
                    <a:pt x="22753" y="8774"/>
                    <a:pt x="22398" y="8829"/>
                  </a:cubicBezTo>
                  <a:cubicBezTo>
                    <a:pt x="20621" y="9109"/>
                    <a:pt x="19057" y="10064"/>
                    <a:pt x="17999" y="11519"/>
                  </a:cubicBezTo>
                  <a:lnTo>
                    <a:pt x="16742" y="10604"/>
                  </a:lnTo>
                  <a:cubicBezTo>
                    <a:pt x="18046" y="8813"/>
                    <a:pt x="19968" y="7638"/>
                    <a:pt x="22156" y="7293"/>
                  </a:cubicBezTo>
                  <a:cubicBezTo>
                    <a:pt x="22578" y="7227"/>
                    <a:pt x="23003" y="7194"/>
                    <a:pt x="23429" y="7192"/>
                  </a:cubicBezTo>
                  <a:cubicBezTo>
                    <a:pt x="23116" y="5262"/>
                    <a:pt x="21978" y="3605"/>
                    <a:pt x="20391" y="2592"/>
                  </a:cubicBezTo>
                  <a:cubicBezTo>
                    <a:pt x="20312" y="2542"/>
                    <a:pt x="20234" y="2493"/>
                    <a:pt x="20153" y="2447"/>
                  </a:cubicBezTo>
                  <a:cubicBezTo>
                    <a:pt x="20108" y="2421"/>
                    <a:pt x="20063" y="2395"/>
                    <a:pt x="20018" y="2370"/>
                  </a:cubicBezTo>
                  <a:cubicBezTo>
                    <a:pt x="19903" y="2306"/>
                    <a:pt x="19787" y="2247"/>
                    <a:pt x="19669" y="2191"/>
                  </a:cubicBezTo>
                  <a:cubicBezTo>
                    <a:pt x="19628" y="2171"/>
                    <a:pt x="19584" y="2152"/>
                    <a:pt x="19542" y="2132"/>
                  </a:cubicBezTo>
                  <a:cubicBezTo>
                    <a:pt x="19448" y="2090"/>
                    <a:pt x="19353" y="2050"/>
                    <a:pt x="19258" y="2013"/>
                  </a:cubicBezTo>
                  <a:cubicBezTo>
                    <a:pt x="19217" y="1996"/>
                    <a:pt x="19177" y="1980"/>
                    <a:pt x="19136" y="1964"/>
                  </a:cubicBezTo>
                  <a:cubicBezTo>
                    <a:pt x="19007" y="1916"/>
                    <a:pt x="18878" y="1873"/>
                    <a:pt x="18748" y="1833"/>
                  </a:cubicBezTo>
                  <a:cubicBezTo>
                    <a:pt x="18714" y="1822"/>
                    <a:pt x="18679" y="1813"/>
                    <a:pt x="18644" y="1803"/>
                  </a:cubicBezTo>
                  <a:cubicBezTo>
                    <a:pt x="18534" y="1772"/>
                    <a:pt x="18423" y="1743"/>
                    <a:pt x="18312" y="1717"/>
                  </a:cubicBezTo>
                  <a:cubicBezTo>
                    <a:pt x="18276" y="1708"/>
                    <a:pt x="18240" y="1699"/>
                    <a:pt x="18202" y="1692"/>
                  </a:cubicBezTo>
                  <a:cubicBezTo>
                    <a:pt x="18062" y="1660"/>
                    <a:pt x="17922" y="1634"/>
                    <a:pt x="17780" y="1613"/>
                  </a:cubicBezTo>
                  <a:cubicBezTo>
                    <a:pt x="17757" y="1609"/>
                    <a:pt x="17734" y="1607"/>
                    <a:pt x="17710" y="1604"/>
                  </a:cubicBezTo>
                  <a:cubicBezTo>
                    <a:pt x="17588" y="1587"/>
                    <a:pt x="17464" y="1574"/>
                    <a:pt x="17339" y="1563"/>
                  </a:cubicBezTo>
                  <a:cubicBezTo>
                    <a:pt x="17300" y="1561"/>
                    <a:pt x="17262" y="1557"/>
                    <a:pt x="17223" y="1554"/>
                  </a:cubicBezTo>
                  <a:cubicBezTo>
                    <a:pt x="17076" y="1546"/>
                    <a:pt x="16930" y="1539"/>
                    <a:pt x="16781" y="1539"/>
                  </a:cubicBezTo>
                  <a:cubicBezTo>
                    <a:pt x="13986" y="1539"/>
                    <a:pt x="11449" y="3299"/>
                    <a:pt x="10470" y="5916"/>
                  </a:cubicBezTo>
                  <a:lnTo>
                    <a:pt x="10254" y="6497"/>
                  </a:lnTo>
                  <a:lnTo>
                    <a:pt x="9639" y="6416"/>
                  </a:lnTo>
                  <a:cubicBezTo>
                    <a:pt x="9342" y="6376"/>
                    <a:pt x="9044" y="6356"/>
                    <a:pt x="8744" y="6356"/>
                  </a:cubicBezTo>
                  <a:cubicBezTo>
                    <a:pt x="5029" y="6356"/>
                    <a:pt x="2007" y="9378"/>
                    <a:pt x="2007" y="13093"/>
                  </a:cubicBezTo>
                  <a:cubicBezTo>
                    <a:pt x="2007" y="13183"/>
                    <a:pt x="2011" y="13274"/>
                    <a:pt x="2015" y="13364"/>
                  </a:cubicBezTo>
                  <a:cubicBezTo>
                    <a:pt x="3193" y="12543"/>
                    <a:pt x="4565" y="12045"/>
                    <a:pt x="5996" y="11918"/>
                  </a:cubicBezTo>
                  <a:cubicBezTo>
                    <a:pt x="6993" y="10242"/>
                    <a:pt x="8581" y="8908"/>
                    <a:pt x="10580" y="8268"/>
                  </a:cubicBezTo>
                  <a:lnTo>
                    <a:pt x="11054" y="9749"/>
                  </a:lnTo>
                  <a:cubicBezTo>
                    <a:pt x="7517" y="10882"/>
                    <a:pt x="5561" y="14682"/>
                    <a:pt x="6695" y="18220"/>
                  </a:cubicBezTo>
                  <a:lnTo>
                    <a:pt x="5214" y="18694"/>
                  </a:lnTo>
                  <a:cubicBezTo>
                    <a:pt x="4682" y="17041"/>
                    <a:pt x="4687" y="15262"/>
                    <a:pt x="5226" y="13610"/>
                  </a:cubicBezTo>
                  <a:lnTo>
                    <a:pt x="5226" y="13610"/>
                  </a:lnTo>
                  <a:cubicBezTo>
                    <a:pt x="2358" y="14270"/>
                    <a:pt x="184" y="16764"/>
                    <a:pt x="12" y="19788"/>
                  </a:cubicBezTo>
                  <a:cubicBezTo>
                    <a:pt x="12" y="19802"/>
                    <a:pt x="9" y="19816"/>
                    <a:pt x="9" y="19830"/>
                  </a:cubicBezTo>
                  <a:cubicBezTo>
                    <a:pt x="3" y="19943"/>
                    <a:pt x="0" y="20058"/>
                    <a:pt x="0" y="20173"/>
                  </a:cubicBezTo>
                  <a:cubicBezTo>
                    <a:pt x="0" y="23888"/>
                    <a:pt x="3022" y="26911"/>
                    <a:pt x="6737" y="26911"/>
                  </a:cubicBezTo>
                  <a:cubicBezTo>
                    <a:pt x="7552" y="26911"/>
                    <a:pt x="8360" y="26764"/>
                    <a:pt x="9121" y="26474"/>
                  </a:cubicBezTo>
                  <a:cubicBezTo>
                    <a:pt x="9093" y="26194"/>
                    <a:pt x="9079" y="25913"/>
                    <a:pt x="9079" y="25633"/>
                  </a:cubicBezTo>
                  <a:cubicBezTo>
                    <a:pt x="9076" y="24454"/>
                    <a:pt x="9326" y="23287"/>
                    <a:pt x="9814" y="22213"/>
                  </a:cubicBezTo>
                  <a:lnTo>
                    <a:pt x="11230" y="22855"/>
                  </a:lnTo>
                  <a:cubicBezTo>
                    <a:pt x="10667" y="24100"/>
                    <a:pt x="10497" y="25485"/>
                    <a:pt x="10741" y="26829"/>
                  </a:cubicBezTo>
                  <a:cubicBezTo>
                    <a:pt x="10776" y="27021"/>
                    <a:pt x="10818" y="27210"/>
                    <a:pt x="10868" y="27396"/>
                  </a:cubicBezTo>
                  <a:cubicBezTo>
                    <a:pt x="10873" y="27411"/>
                    <a:pt x="10877" y="27427"/>
                    <a:pt x="10882" y="27442"/>
                  </a:cubicBezTo>
                  <a:cubicBezTo>
                    <a:pt x="10929" y="27618"/>
                    <a:pt x="10986" y="27789"/>
                    <a:pt x="11047" y="27958"/>
                  </a:cubicBezTo>
                  <a:cubicBezTo>
                    <a:pt x="11058" y="27990"/>
                    <a:pt x="11073" y="28023"/>
                    <a:pt x="11084" y="28055"/>
                  </a:cubicBezTo>
                  <a:cubicBezTo>
                    <a:pt x="11132" y="28176"/>
                    <a:pt x="11182" y="28294"/>
                    <a:pt x="11235" y="28411"/>
                  </a:cubicBezTo>
                  <a:cubicBezTo>
                    <a:pt x="11275" y="28500"/>
                    <a:pt x="11317" y="28587"/>
                    <a:pt x="11360" y="28673"/>
                  </a:cubicBezTo>
                  <a:cubicBezTo>
                    <a:pt x="11399" y="28748"/>
                    <a:pt x="11438" y="28823"/>
                    <a:pt x="11479" y="28897"/>
                  </a:cubicBezTo>
                  <a:cubicBezTo>
                    <a:pt x="12097" y="30008"/>
                    <a:pt x="13015" y="30922"/>
                    <a:pt x="14129" y="31537"/>
                  </a:cubicBezTo>
                  <a:cubicBezTo>
                    <a:pt x="14189" y="31572"/>
                    <a:pt x="14251" y="31603"/>
                    <a:pt x="14313" y="31634"/>
                  </a:cubicBezTo>
                  <a:cubicBezTo>
                    <a:pt x="14421" y="31689"/>
                    <a:pt x="14530" y="31740"/>
                    <a:pt x="14641" y="31790"/>
                  </a:cubicBezTo>
                  <a:cubicBezTo>
                    <a:pt x="14731" y="31829"/>
                    <a:pt x="14820" y="31867"/>
                    <a:pt x="14912" y="31904"/>
                  </a:cubicBezTo>
                  <a:cubicBezTo>
                    <a:pt x="14983" y="31931"/>
                    <a:pt x="15053" y="31957"/>
                    <a:pt x="15124" y="31984"/>
                  </a:cubicBezTo>
                  <a:cubicBezTo>
                    <a:pt x="15250" y="32027"/>
                    <a:pt x="15377" y="32069"/>
                    <a:pt x="15506" y="32105"/>
                  </a:cubicBezTo>
                  <a:cubicBezTo>
                    <a:pt x="15552" y="32118"/>
                    <a:pt x="15598" y="32132"/>
                    <a:pt x="15646" y="32145"/>
                  </a:cubicBezTo>
                  <a:cubicBezTo>
                    <a:pt x="15799" y="32186"/>
                    <a:pt x="15956" y="32221"/>
                    <a:pt x="16114" y="32251"/>
                  </a:cubicBezTo>
                  <a:cubicBezTo>
                    <a:pt x="16152" y="32258"/>
                    <a:pt x="16192" y="32265"/>
                    <a:pt x="16230" y="32271"/>
                  </a:cubicBezTo>
                  <a:cubicBezTo>
                    <a:pt x="16396" y="32300"/>
                    <a:pt x="16565" y="32323"/>
                    <a:pt x="16735" y="32339"/>
                  </a:cubicBezTo>
                  <a:cubicBezTo>
                    <a:pt x="16762" y="32342"/>
                    <a:pt x="16790" y="32343"/>
                    <a:pt x="16817" y="32346"/>
                  </a:cubicBezTo>
                  <a:cubicBezTo>
                    <a:pt x="17001" y="32361"/>
                    <a:pt x="17184" y="32369"/>
                    <a:pt x="17372" y="32369"/>
                  </a:cubicBezTo>
                  <a:cubicBezTo>
                    <a:pt x="17589" y="32369"/>
                    <a:pt x="17806" y="32356"/>
                    <a:pt x="18022" y="32334"/>
                  </a:cubicBezTo>
                  <a:cubicBezTo>
                    <a:pt x="17089" y="30965"/>
                    <a:pt x="16592" y="29345"/>
                    <a:pt x="16594" y="27688"/>
                  </a:cubicBezTo>
                  <a:lnTo>
                    <a:pt x="18148" y="27688"/>
                  </a:lnTo>
                  <a:cubicBezTo>
                    <a:pt x="18148" y="29527"/>
                    <a:pt x="18891" y="31198"/>
                    <a:pt x="20093" y="32416"/>
                  </a:cubicBezTo>
                  <a:lnTo>
                    <a:pt x="20155" y="32478"/>
                  </a:lnTo>
                  <a:cubicBezTo>
                    <a:pt x="20216" y="32538"/>
                    <a:pt x="20279" y="32598"/>
                    <a:pt x="20342" y="32657"/>
                  </a:cubicBezTo>
                  <a:lnTo>
                    <a:pt x="20379" y="32689"/>
                  </a:lnTo>
                  <a:cubicBezTo>
                    <a:pt x="21612" y="33806"/>
                    <a:pt x="23217" y="34425"/>
                    <a:pt x="24882" y="34425"/>
                  </a:cubicBezTo>
                  <a:cubicBezTo>
                    <a:pt x="24883" y="34425"/>
                    <a:pt x="24885" y="34425"/>
                    <a:pt x="24887" y="34425"/>
                  </a:cubicBezTo>
                  <a:cubicBezTo>
                    <a:pt x="25031" y="34425"/>
                    <a:pt x="25175" y="34419"/>
                    <a:pt x="25319" y="34410"/>
                  </a:cubicBezTo>
                  <a:cubicBezTo>
                    <a:pt x="25346" y="34409"/>
                    <a:pt x="25372" y="34405"/>
                    <a:pt x="25400" y="34404"/>
                  </a:cubicBezTo>
                  <a:cubicBezTo>
                    <a:pt x="25522" y="34394"/>
                    <a:pt x="25645" y="34381"/>
                    <a:pt x="25764" y="34366"/>
                  </a:cubicBezTo>
                  <a:cubicBezTo>
                    <a:pt x="25783" y="34364"/>
                    <a:pt x="25801" y="34361"/>
                    <a:pt x="25819" y="34359"/>
                  </a:cubicBezTo>
                  <a:cubicBezTo>
                    <a:pt x="27620" y="34104"/>
                    <a:pt x="29242" y="33135"/>
                    <a:pt x="30320" y="31668"/>
                  </a:cubicBezTo>
                  <a:cubicBezTo>
                    <a:pt x="28517" y="30145"/>
                    <a:pt x="27368" y="27870"/>
                    <a:pt x="27368" y="25332"/>
                  </a:cubicBezTo>
                  <a:lnTo>
                    <a:pt x="28922" y="25332"/>
                  </a:lnTo>
                  <a:cubicBezTo>
                    <a:pt x="28922" y="29047"/>
                    <a:pt x="31944" y="32069"/>
                    <a:pt x="35659" y="32069"/>
                  </a:cubicBezTo>
                  <a:lnTo>
                    <a:pt x="35659" y="33623"/>
                  </a:lnTo>
                  <a:cubicBezTo>
                    <a:pt x="35657" y="33623"/>
                    <a:pt x="35655" y="33623"/>
                    <a:pt x="35652" y="33623"/>
                  </a:cubicBezTo>
                  <a:cubicBezTo>
                    <a:pt x="34230" y="33623"/>
                    <a:pt x="32833" y="33255"/>
                    <a:pt x="31595" y="32556"/>
                  </a:cubicBezTo>
                  <a:cubicBezTo>
                    <a:pt x="31033" y="33331"/>
                    <a:pt x="30341" y="34003"/>
                    <a:pt x="29549" y="34542"/>
                  </a:cubicBezTo>
                  <a:cubicBezTo>
                    <a:pt x="31377" y="36923"/>
                    <a:pt x="34153" y="38190"/>
                    <a:pt x="36969" y="38190"/>
                  </a:cubicBezTo>
                  <a:cubicBezTo>
                    <a:pt x="38342" y="38190"/>
                    <a:pt x="39724" y="37889"/>
                    <a:pt x="41010" y="37268"/>
                  </a:cubicBezTo>
                  <a:cubicBezTo>
                    <a:pt x="39462" y="36674"/>
                    <a:pt x="38128" y="35631"/>
                    <a:pt x="37168" y="34235"/>
                  </a:cubicBezTo>
                  <a:lnTo>
                    <a:pt x="38448" y="33353"/>
                  </a:lnTo>
                  <a:cubicBezTo>
                    <a:pt x="39468" y="34836"/>
                    <a:pt x="41004" y="35832"/>
                    <a:pt x="42775" y="36158"/>
                  </a:cubicBezTo>
                  <a:cubicBezTo>
                    <a:pt x="43182" y="36234"/>
                    <a:pt x="43594" y="36272"/>
                    <a:pt x="44003" y="36272"/>
                  </a:cubicBezTo>
                  <a:cubicBezTo>
                    <a:pt x="45193" y="36272"/>
                    <a:pt x="46370" y="35955"/>
                    <a:pt x="47408" y="35341"/>
                  </a:cubicBezTo>
                  <a:cubicBezTo>
                    <a:pt x="49298" y="34146"/>
                    <a:pt x="50558" y="32040"/>
                    <a:pt x="50558" y="29642"/>
                  </a:cubicBezTo>
                  <a:cubicBezTo>
                    <a:pt x="50558" y="29587"/>
                    <a:pt x="50552" y="29531"/>
                    <a:pt x="50552" y="29476"/>
                  </a:cubicBezTo>
                  <a:cubicBezTo>
                    <a:pt x="49583" y="29861"/>
                    <a:pt x="48552" y="30059"/>
                    <a:pt x="47510" y="30059"/>
                  </a:cubicBezTo>
                  <a:cubicBezTo>
                    <a:pt x="47506" y="30059"/>
                    <a:pt x="47503" y="30059"/>
                    <a:pt x="47500" y="30059"/>
                  </a:cubicBezTo>
                  <a:lnTo>
                    <a:pt x="47500" y="28505"/>
                  </a:lnTo>
                  <a:cubicBezTo>
                    <a:pt x="47502" y="28505"/>
                    <a:pt x="47505" y="28505"/>
                    <a:pt x="47507" y="28505"/>
                  </a:cubicBezTo>
                  <a:cubicBezTo>
                    <a:pt x="48700" y="28505"/>
                    <a:pt x="49870" y="28186"/>
                    <a:pt x="50896" y="27583"/>
                  </a:cubicBezTo>
                  <a:cubicBezTo>
                    <a:pt x="50976" y="27536"/>
                    <a:pt x="51054" y="27487"/>
                    <a:pt x="51131" y="27438"/>
                  </a:cubicBezTo>
                  <a:cubicBezTo>
                    <a:pt x="51169" y="27413"/>
                    <a:pt x="51207" y="27389"/>
                    <a:pt x="51245" y="27366"/>
                  </a:cubicBezTo>
                  <a:cubicBezTo>
                    <a:pt x="51347" y="27296"/>
                    <a:pt x="51447" y="27225"/>
                    <a:pt x="51546" y="27151"/>
                  </a:cubicBezTo>
                  <a:cubicBezTo>
                    <a:pt x="51585" y="27122"/>
                    <a:pt x="51622" y="27091"/>
                    <a:pt x="51661" y="27060"/>
                  </a:cubicBezTo>
                  <a:cubicBezTo>
                    <a:pt x="51727" y="27009"/>
                    <a:pt x="51792" y="26955"/>
                    <a:pt x="51857" y="26900"/>
                  </a:cubicBezTo>
                  <a:cubicBezTo>
                    <a:pt x="51895" y="26868"/>
                    <a:pt x="51935" y="26833"/>
                    <a:pt x="51974" y="26799"/>
                  </a:cubicBezTo>
                  <a:cubicBezTo>
                    <a:pt x="52052" y="26730"/>
                    <a:pt x="52126" y="26659"/>
                    <a:pt x="52200" y="26588"/>
                  </a:cubicBezTo>
                  <a:cubicBezTo>
                    <a:pt x="52219" y="26569"/>
                    <a:pt x="52239" y="26552"/>
                    <a:pt x="52256" y="26534"/>
                  </a:cubicBezTo>
                  <a:cubicBezTo>
                    <a:pt x="52350" y="26440"/>
                    <a:pt x="52440" y="26344"/>
                    <a:pt x="52527" y="26246"/>
                  </a:cubicBezTo>
                  <a:cubicBezTo>
                    <a:pt x="52547" y="26223"/>
                    <a:pt x="52567" y="26201"/>
                    <a:pt x="52586" y="26178"/>
                  </a:cubicBezTo>
                  <a:cubicBezTo>
                    <a:pt x="52662" y="26090"/>
                    <a:pt x="52737" y="26000"/>
                    <a:pt x="52808" y="25908"/>
                  </a:cubicBezTo>
                  <a:cubicBezTo>
                    <a:pt x="52820" y="25893"/>
                    <a:pt x="52831" y="25880"/>
                    <a:pt x="52842" y="25866"/>
                  </a:cubicBezTo>
                  <a:cubicBezTo>
                    <a:pt x="53553" y="24939"/>
                    <a:pt x="54010" y="23846"/>
                    <a:pt x="54172" y="22690"/>
                  </a:cubicBezTo>
                  <a:cubicBezTo>
                    <a:pt x="54174" y="22667"/>
                    <a:pt x="54177" y="22644"/>
                    <a:pt x="54181" y="22622"/>
                  </a:cubicBezTo>
                  <a:cubicBezTo>
                    <a:pt x="54194" y="22508"/>
                    <a:pt x="54206" y="22395"/>
                    <a:pt x="54216" y="22281"/>
                  </a:cubicBezTo>
                  <a:cubicBezTo>
                    <a:pt x="54218" y="22247"/>
                    <a:pt x="54221" y="22215"/>
                    <a:pt x="54222" y="22182"/>
                  </a:cubicBezTo>
                  <a:cubicBezTo>
                    <a:pt x="54231" y="22045"/>
                    <a:pt x="54236" y="21906"/>
                    <a:pt x="54236" y="21768"/>
                  </a:cubicBezTo>
                  <a:cubicBezTo>
                    <a:pt x="54239" y="19862"/>
                    <a:pt x="53431" y="18045"/>
                    <a:pt x="52014" y="16773"/>
                  </a:cubicBezTo>
                  <a:cubicBezTo>
                    <a:pt x="51149" y="19501"/>
                    <a:pt x="48933" y="21588"/>
                    <a:pt x="46158" y="22290"/>
                  </a:cubicBezTo>
                  <a:cubicBezTo>
                    <a:pt x="46016" y="23866"/>
                    <a:pt x="45427" y="25372"/>
                    <a:pt x="44428" y="26648"/>
                  </a:cubicBezTo>
                  <a:lnTo>
                    <a:pt x="43203" y="25689"/>
                  </a:lnTo>
                  <a:cubicBezTo>
                    <a:pt x="44313" y="24271"/>
                    <a:pt x="44804" y="22508"/>
                    <a:pt x="44587" y="20721"/>
                  </a:cubicBezTo>
                  <a:cubicBezTo>
                    <a:pt x="44369" y="18936"/>
                    <a:pt x="43469" y="17340"/>
                    <a:pt x="42053" y="16231"/>
                  </a:cubicBezTo>
                  <a:lnTo>
                    <a:pt x="43011" y="15007"/>
                  </a:lnTo>
                  <a:cubicBezTo>
                    <a:pt x="44755" y="16372"/>
                    <a:pt x="45863" y="18335"/>
                    <a:pt x="46130" y="20534"/>
                  </a:cubicBezTo>
                  <a:cubicBezTo>
                    <a:pt x="46135" y="20580"/>
                    <a:pt x="46139" y="20626"/>
                    <a:pt x="46144" y="20673"/>
                  </a:cubicBezTo>
                  <a:cubicBezTo>
                    <a:pt x="48665" y="19880"/>
                    <a:pt x="50487" y="17681"/>
                    <a:pt x="50795" y="15056"/>
                  </a:cubicBezTo>
                  <a:cubicBezTo>
                    <a:pt x="50805" y="14977"/>
                    <a:pt x="50817" y="14898"/>
                    <a:pt x="50823" y="14818"/>
                  </a:cubicBezTo>
                  <a:cubicBezTo>
                    <a:pt x="50839" y="14632"/>
                    <a:pt x="50848" y="14444"/>
                    <a:pt x="50848" y="14254"/>
                  </a:cubicBezTo>
                  <a:cubicBezTo>
                    <a:pt x="50848" y="10771"/>
                    <a:pt x="48193" y="7898"/>
                    <a:pt x="44801" y="7551"/>
                  </a:cubicBezTo>
                  <a:lnTo>
                    <a:pt x="44801" y="7551"/>
                  </a:lnTo>
                  <a:cubicBezTo>
                    <a:pt x="44980" y="8777"/>
                    <a:pt x="44883" y="10027"/>
                    <a:pt x="44515" y="11211"/>
                  </a:cubicBezTo>
                  <a:lnTo>
                    <a:pt x="43031" y="10749"/>
                  </a:lnTo>
                  <a:cubicBezTo>
                    <a:pt x="43417" y="9506"/>
                    <a:pt x="43434" y="8178"/>
                    <a:pt x="43082" y="6925"/>
                  </a:cubicBezTo>
                  <a:cubicBezTo>
                    <a:pt x="43033" y="6753"/>
                    <a:pt x="42979" y="6584"/>
                    <a:pt x="42920" y="6418"/>
                  </a:cubicBezTo>
                  <a:cubicBezTo>
                    <a:pt x="42918" y="6417"/>
                    <a:pt x="42917" y="6416"/>
                    <a:pt x="42917" y="6414"/>
                  </a:cubicBezTo>
                  <a:cubicBezTo>
                    <a:pt x="42860" y="6260"/>
                    <a:pt x="42796" y="6108"/>
                    <a:pt x="42728" y="5960"/>
                  </a:cubicBezTo>
                  <a:cubicBezTo>
                    <a:pt x="42715" y="5931"/>
                    <a:pt x="42702" y="5901"/>
                    <a:pt x="42689" y="5872"/>
                  </a:cubicBezTo>
                  <a:cubicBezTo>
                    <a:pt x="42624" y="5734"/>
                    <a:pt x="42554" y="5599"/>
                    <a:pt x="42480" y="5467"/>
                  </a:cubicBezTo>
                  <a:cubicBezTo>
                    <a:pt x="42458" y="5429"/>
                    <a:pt x="42436" y="5392"/>
                    <a:pt x="42414" y="5354"/>
                  </a:cubicBezTo>
                  <a:cubicBezTo>
                    <a:pt x="42339" y="5224"/>
                    <a:pt x="42260" y="5097"/>
                    <a:pt x="42177" y="4973"/>
                  </a:cubicBezTo>
                  <a:cubicBezTo>
                    <a:pt x="42158" y="4947"/>
                    <a:pt x="42138" y="4921"/>
                    <a:pt x="42119" y="4893"/>
                  </a:cubicBezTo>
                  <a:cubicBezTo>
                    <a:pt x="42043" y="4785"/>
                    <a:pt x="41963" y="4677"/>
                    <a:pt x="41881" y="4574"/>
                  </a:cubicBezTo>
                  <a:cubicBezTo>
                    <a:pt x="41859" y="4545"/>
                    <a:pt x="41837" y="4518"/>
                    <a:pt x="41814" y="4490"/>
                  </a:cubicBezTo>
                  <a:cubicBezTo>
                    <a:pt x="41718" y="4371"/>
                    <a:pt x="41617" y="4257"/>
                    <a:pt x="41512" y="4145"/>
                  </a:cubicBezTo>
                  <a:cubicBezTo>
                    <a:pt x="41490" y="4120"/>
                    <a:pt x="41467" y="4097"/>
                    <a:pt x="41444" y="4073"/>
                  </a:cubicBezTo>
                  <a:cubicBezTo>
                    <a:pt x="41331" y="3957"/>
                    <a:pt x="41216" y="3843"/>
                    <a:pt x="41095" y="3736"/>
                  </a:cubicBezTo>
                  <a:lnTo>
                    <a:pt x="41083" y="3725"/>
                  </a:lnTo>
                  <a:cubicBezTo>
                    <a:pt x="40140" y="2882"/>
                    <a:pt x="38979" y="2321"/>
                    <a:pt x="37731" y="2105"/>
                  </a:cubicBezTo>
                  <a:lnTo>
                    <a:pt x="37697" y="2100"/>
                  </a:lnTo>
                  <a:cubicBezTo>
                    <a:pt x="37531" y="2071"/>
                    <a:pt x="37363" y="2051"/>
                    <a:pt x="37193" y="2036"/>
                  </a:cubicBezTo>
                  <a:cubicBezTo>
                    <a:pt x="37165" y="2034"/>
                    <a:pt x="37137" y="2031"/>
                    <a:pt x="37109" y="2030"/>
                  </a:cubicBezTo>
                  <a:cubicBezTo>
                    <a:pt x="36941" y="2016"/>
                    <a:pt x="36768" y="2008"/>
                    <a:pt x="36597" y="2008"/>
                  </a:cubicBezTo>
                  <a:cubicBezTo>
                    <a:pt x="35672" y="2009"/>
                    <a:pt x="34758" y="2200"/>
                    <a:pt x="33910" y="2570"/>
                  </a:cubicBezTo>
                  <a:cubicBezTo>
                    <a:pt x="34650" y="3834"/>
                    <a:pt x="35040" y="5274"/>
                    <a:pt x="35039" y="6739"/>
                  </a:cubicBezTo>
                  <a:cubicBezTo>
                    <a:pt x="35039" y="11312"/>
                    <a:pt x="31319" y="15032"/>
                    <a:pt x="26747" y="15032"/>
                  </a:cubicBezTo>
                  <a:lnTo>
                    <a:pt x="26747" y="13475"/>
                  </a:lnTo>
                  <a:cubicBezTo>
                    <a:pt x="30462" y="13475"/>
                    <a:pt x="33484" y="10453"/>
                    <a:pt x="33484" y="6738"/>
                  </a:cubicBezTo>
                  <a:cubicBezTo>
                    <a:pt x="33484" y="3492"/>
                    <a:pt x="31178" y="776"/>
                    <a:pt x="28118" y="141"/>
                  </a:cubicBezTo>
                  <a:lnTo>
                    <a:pt x="28090" y="136"/>
                  </a:lnTo>
                  <a:cubicBezTo>
                    <a:pt x="27998" y="117"/>
                    <a:pt x="27906" y="101"/>
                    <a:pt x="27812" y="86"/>
                  </a:cubicBezTo>
                  <a:lnTo>
                    <a:pt x="27700" y="70"/>
                  </a:lnTo>
                  <a:cubicBezTo>
                    <a:pt x="27625" y="60"/>
                    <a:pt x="27550" y="50"/>
                    <a:pt x="27475" y="41"/>
                  </a:cubicBezTo>
                  <a:cubicBezTo>
                    <a:pt x="27411" y="35"/>
                    <a:pt x="27348" y="30"/>
                    <a:pt x="27283" y="25"/>
                  </a:cubicBezTo>
                  <a:cubicBezTo>
                    <a:pt x="27228" y="21"/>
                    <a:pt x="27174" y="15"/>
                    <a:pt x="27118" y="12"/>
                  </a:cubicBezTo>
                  <a:cubicBezTo>
                    <a:pt x="26996" y="6"/>
                    <a:pt x="26872" y="1"/>
                    <a:pt x="26747" y="1"/>
                  </a:cubicBezTo>
                  <a:cubicBezTo>
                    <a:pt x="26744" y="1"/>
                    <a:pt x="26741" y="1"/>
                    <a:pt x="267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1647726" y="1988904"/>
              <a:ext cx="856448" cy="616801"/>
            </a:xfrm>
            <a:custGeom>
              <a:avLst/>
              <a:gdLst/>
              <a:ahLst/>
              <a:cxnLst/>
              <a:rect l="l" t="t" r="r" b="b"/>
              <a:pathLst>
                <a:path w="57345" h="41299" extrusionOk="0">
                  <a:moveTo>
                    <a:pt x="28291" y="1554"/>
                  </a:moveTo>
                  <a:cubicBezTo>
                    <a:pt x="28294" y="1554"/>
                    <a:pt x="28297" y="1554"/>
                    <a:pt x="28300" y="1554"/>
                  </a:cubicBezTo>
                  <a:cubicBezTo>
                    <a:pt x="28425" y="1554"/>
                    <a:pt x="28549" y="1559"/>
                    <a:pt x="28671" y="1565"/>
                  </a:cubicBezTo>
                  <a:cubicBezTo>
                    <a:pt x="28727" y="1568"/>
                    <a:pt x="28781" y="1574"/>
                    <a:pt x="28836" y="1578"/>
                  </a:cubicBezTo>
                  <a:cubicBezTo>
                    <a:pt x="28901" y="1583"/>
                    <a:pt x="28964" y="1588"/>
                    <a:pt x="29028" y="1594"/>
                  </a:cubicBezTo>
                  <a:cubicBezTo>
                    <a:pt x="29103" y="1603"/>
                    <a:pt x="29178" y="1613"/>
                    <a:pt x="29253" y="1623"/>
                  </a:cubicBezTo>
                  <a:lnTo>
                    <a:pt x="29365" y="1639"/>
                  </a:lnTo>
                  <a:cubicBezTo>
                    <a:pt x="29459" y="1654"/>
                    <a:pt x="29551" y="1670"/>
                    <a:pt x="29643" y="1689"/>
                  </a:cubicBezTo>
                  <a:lnTo>
                    <a:pt x="29671" y="1694"/>
                  </a:lnTo>
                  <a:cubicBezTo>
                    <a:pt x="32731" y="2329"/>
                    <a:pt x="35037" y="5045"/>
                    <a:pt x="35037" y="8291"/>
                  </a:cubicBezTo>
                  <a:cubicBezTo>
                    <a:pt x="35037" y="12006"/>
                    <a:pt x="32015" y="15028"/>
                    <a:pt x="28300" y="15028"/>
                  </a:cubicBezTo>
                  <a:lnTo>
                    <a:pt x="28300" y="16585"/>
                  </a:lnTo>
                  <a:cubicBezTo>
                    <a:pt x="32872" y="16585"/>
                    <a:pt x="36592" y="12865"/>
                    <a:pt x="36592" y="8292"/>
                  </a:cubicBezTo>
                  <a:cubicBezTo>
                    <a:pt x="36593" y="6827"/>
                    <a:pt x="36203" y="5387"/>
                    <a:pt x="35463" y="4123"/>
                  </a:cubicBezTo>
                  <a:cubicBezTo>
                    <a:pt x="36311" y="3753"/>
                    <a:pt x="37225" y="3562"/>
                    <a:pt x="38150" y="3561"/>
                  </a:cubicBezTo>
                  <a:cubicBezTo>
                    <a:pt x="38321" y="3561"/>
                    <a:pt x="38494" y="3569"/>
                    <a:pt x="38662" y="3583"/>
                  </a:cubicBezTo>
                  <a:cubicBezTo>
                    <a:pt x="38690" y="3584"/>
                    <a:pt x="38718" y="3587"/>
                    <a:pt x="38746" y="3589"/>
                  </a:cubicBezTo>
                  <a:cubicBezTo>
                    <a:pt x="38916" y="3604"/>
                    <a:pt x="39084" y="3624"/>
                    <a:pt x="39250" y="3653"/>
                  </a:cubicBezTo>
                  <a:lnTo>
                    <a:pt x="39284" y="3658"/>
                  </a:lnTo>
                  <a:cubicBezTo>
                    <a:pt x="40532" y="3874"/>
                    <a:pt x="41693" y="4435"/>
                    <a:pt x="42636" y="5278"/>
                  </a:cubicBezTo>
                  <a:lnTo>
                    <a:pt x="42648" y="5289"/>
                  </a:lnTo>
                  <a:cubicBezTo>
                    <a:pt x="42769" y="5396"/>
                    <a:pt x="42884" y="5510"/>
                    <a:pt x="42997" y="5626"/>
                  </a:cubicBezTo>
                  <a:cubicBezTo>
                    <a:pt x="43020" y="5650"/>
                    <a:pt x="43043" y="5673"/>
                    <a:pt x="43065" y="5698"/>
                  </a:cubicBezTo>
                  <a:cubicBezTo>
                    <a:pt x="43170" y="5810"/>
                    <a:pt x="43271" y="5924"/>
                    <a:pt x="43367" y="6043"/>
                  </a:cubicBezTo>
                  <a:cubicBezTo>
                    <a:pt x="43390" y="6071"/>
                    <a:pt x="43412" y="6098"/>
                    <a:pt x="43434" y="6127"/>
                  </a:cubicBezTo>
                  <a:cubicBezTo>
                    <a:pt x="43516" y="6230"/>
                    <a:pt x="43596" y="6338"/>
                    <a:pt x="43672" y="6446"/>
                  </a:cubicBezTo>
                  <a:cubicBezTo>
                    <a:pt x="43691" y="6474"/>
                    <a:pt x="43711" y="6500"/>
                    <a:pt x="43730" y="6526"/>
                  </a:cubicBezTo>
                  <a:cubicBezTo>
                    <a:pt x="43813" y="6650"/>
                    <a:pt x="43892" y="6777"/>
                    <a:pt x="43967" y="6907"/>
                  </a:cubicBezTo>
                  <a:cubicBezTo>
                    <a:pt x="43989" y="6945"/>
                    <a:pt x="44011" y="6982"/>
                    <a:pt x="44033" y="7020"/>
                  </a:cubicBezTo>
                  <a:cubicBezTo>
                    <a:pt x="44107" y="7152"/>
                    <a:pt x="44177" y="7287"/>
                    <a:pt x="44242" y="7425"/>
                  </a:cubicBezTo>
                  <a:cubicBezTo>
                    <a:pt x="44255" y="7454"/>
                    <a:pt x="44268" y="7484"/>
                    <a:pt x="44281" y="7513"/>
                  </a:cubicBezTo>
                  <a:cubicBezTo>
                    <a:pt x="44349" y="7661"/>
                    <a:pt x="44413" y="7813"/>
                    <a:pt x="44470" y="7967"/>
                  </a:cubicBezTo>
                  <a:cubicBezTo>
                    <a:pt x="44470" y="7969"/>
                    <a:pt x="44471" y="7970"/>
                    <a:pt x="44473" y="7971"/>
                  </a:cubicBezTo>
                  <a:cubicBezTo>
                    <a:pt x="44532" y="8137"/>
                    <a:pt x="44586" y="8306"/>
                    <a:pt x="44635" y="8478"/>
                  </a:cubicBezTo>
                  <a:cubicBezTo>
                    <a:pt x="44987" y="9731"/>
                    <a:pt x="44970" y="11059"/>
                    <a:pt x="44584" y="12302"/>
                  </a:cubicBezTo>
                  <a:lnTo>
                    <a:pt x="46068" y="12764"/>
                  </a:lnTo>
                  <a:cubicBezTo>
                    <a:pt x="46436" y="11580"/>
                    <a:pt x="46533" y="10330"/>
                    <a:pt x="46354" y="9104"/>
                  </a:cubicBezTo>
                  <a:lnTo>
                    <a:pt x="46354" y="9104"/>
                  </a:lnTo>
                  <a:cubicBezTo>
                    <a:pt x="49746" y="9451"/>
                    <a:pt x="52401" y="12324"/>
                    <a:pt x="52401" y="15807"/>
                  </a:cubicBezTo>
                  <a:cubicBezTo>
                    <a:pt x="52401" y="15997"/>
                    <a:pt x="52392" y="16185"/>
                    <a:pt x="52376" y="16371"/>
                  </a:cubicBezTo>
                  <a:cubicBezTo>
                    <a:pt x="52370" y="16451"/>
                    <a:pt x="52358" y="16530"/>
                    <a:pt x="52348" y="16609"/>
                  </a:cubicBezTo>
                  <a:cubicBezTo>
                    <a:pt x="52040" y="19234"/>
                    <a:pt x="50218" y="21433"/>
                    <a:pt x="47697" y="22226"/>
                  </a:cubicBezTo>
                  <a:cubicBezTo>
                    <a:pt x="47692" y="22179"/>
                    <a:pt x="47688" y="22133"/>
                    <a:pt x="47683" y="22087"/>
                  </a:cubicBezTo>
                  <a:cubicBezTo>
                    <a:pt x="47416" y="19888"/>
                    <a:pt x="46308" y="17925"/>
                    <a:pt x="44564" y="16560"/>
                  </a:cubicBezTo>
                  <a:lnTo>
                    <a:pt x="43606" y="17784"/>
                  </a:lnTo>
                  <a:cubicBezTo>
                    <a:pt x="45022" y="18893"/>
                    <a:pt x="45922" y="20489"/>
                    <a:pt x="46140" y="22274"/>
                  </a:cubicBezTo>
                  <a:cubicBezTo>
                    <a:pt x="46357" y="24061"/>
                    <a:pt x="45866" y="25824"/>
                    <a:pt x="44756" y="27242"/>
                  </a:cubicBezTo>
                  <a:lnTo>
                    <a:pt x="45981" y="28201"/>
                  </a:lnTo>
                  <a:cubicBezTo>
                    <a:pt x="46980" y="26925"/>
                    <a:pt x="47569" y="25419"/>
                    <a:pt x="47711" y="23843"/>
                  </a:cubicBezTo>
                  <a:cubicBezTo>
                    <a:pt x="50486" y="23141"/>
                    <a:pt x="52702" y="21054"/>
                    <a:pt x="53567" y="18326"/>
                  </a:cubicBezTo>
                  <a:cubicBezTo>
                    <a:pt x="54984" y="19598"/>
                    <a:pt x="55792" y="21415"/>
                    <a:pt x="55789" y="23321"/>
                  </a:cubicBezTo>
                  <a:cubicBezTo>
                    <a:pt x="55789" y="23459"/>
                    <a:pt x="55784" y="23598"/>
                    <a:pt x="55775" y="23735"/>
                  </a:cubicBezTo>
                  <a:cubicBezTo>
                    <a:pt x="55774" y="23768"/>
                    <a:pt x="55771" y="23800"/>
                    <a:pt x="55769" y="23834"/>
                  </a:cubicBezTo>
                  <a:cubicBezTo>
                    <a:pt x="55759" y="23948"/>
                    <a:pt x="55747" y="24061"/>
                    <a:pt x="55734" y="24175"/>
                  </a:cubicBezTo>
                  <a:cubicBezTo>
                    <a:pt x="55730" y="24197"/>
                    <a:pt x="55727" y="24220"/>
                    <a:pt x="55725" y="24243"/>
                  </a:cubicBezTo>
                  <a:cubicBezTo>
                    <a:pt x="55563" y="25399"/>
                    <a:pt x="55106" y="26492"/>
                    <a:pt x="54395" y="27419"/>
                  </a:cubicBezTo>
                  <a:cubicBezTo>
                    <a:pt x="54384" y="27433"/>
                    <a:pt x="54373" y="27446"/>
                    <a:pt x="54361" y="27461"/>
                  </a:cubicBezTo>
                  <a:cubicBezTo>
                    <a:pt x="54290" y="27553"/>
                    <a:pt x="54215" y="27643"/>
                    <a:pt x="54139" y="27731"/>
                  </a:cubicBezTo>
                  <a:cubicBezTo>
                    <a:pt x="54120" y="27754"/>
                    <a:pt x="54100" y="27776"/>
                    <a:pt x="54080" y="27799"/>
                  </a:cubicBezTo>
                  <a:cubicBezTo>
                    <a:pt x="53993" y="27897"/>
                    <a:pt x="53903" y="27993"/>
                    <a:pt x="53809" y="28087"/>
                  </a:cubicBezTo>
                  <a:cubicBezTo>
                    <a:pt x="53792" y="28105"/>
                    <a:pt x="53772" y="28122"/>
                    <a:pt x="53753" y="28141"/>
                  </a:cubicBezTo>
                  <a:cubicBezTo>
                    <a:pt x="53679" y="28212"/>
                    <a:pt x="53605" y="28283"/>
                    <a:pt x="53527" y="28352"/>
                  </a:cubicBezTo>
                  <a:cubicBezTo>
                    <a:pt x="53488" y="28386"/>
                    <a:pt x="53448" y="28421"/>
                    <a:pt x="53410" y="28453"/>
                  </a:cubicBezTo>
                  <a:cubicBezTo>
                    <a:pt x="53345" y="28508"/>
                    <a:pt x="53280" y="28562"/>
                    <a:pt x="53214" y="28613"/>
                  </a:cubicBezTo>
                  <a:cubicBezTo>
                    <a:pt x="53175" y="28644"/>
                    <a:pt x="53138" y="28675"/>
                    <a:pt x="53099" y="28704"/>
                  </a:cubicBezTo>
                  <a:cubicBezTo>
                    <a:pt x="53000" y="28778"/>
                    <a:pt x="52900" y="28849"/>
                    <a:pt x="52798" y="28919"/>
                  </a:cubicBezTo>
                  <a:cubicBezTo>
                    <a:pt x="52760" y="28942"/>
                    <a:pt x="52722" y="28966"/>
                    <a:pt x="52684" y="28991"/>
                  </a:cubicBezTo>
                  <a:cubicBezTo>
                    <a:pt x="52607" y="29040"/>
                    <a:pt x="52529" y="29089"/>
                    <a:pt x="52449" y="29136"/>
                  </a:cubicBezTo>
                  <a:cubicBezTo>
                    <a:pt x="51423" y="29739"/>
                    <a:pt x="50253" y="30058"/>
                    <a:pt x="49060" y="30058"/>
                  </a:cubicBezTo>
                  <a:cubicBezTo>
                    <a:pt x="49058" y="30058"/>
                    <a:pt x="49055" y="30058"/>
                    <a:pt x="49053" y="30058"/>
                  </a:cubicBezTo>
                  <a:lnTo>
                    <a:pt x="49053" y="31612"/>
                  </a:lnTo>
                  <a:cubicBezTo>
                    <a:pt x="49056" y="31612"/>
                    <a:pt x="49059" y="31612"/>
                    <a:pt x="49063" y="31612"/>
                  </a:cubicBezTo>
                  <a:cubicBezTo>
                    <a:pt x="50105" y="31612"/>
                    <a:pt x="51136" y="31414"/>
                    <a:pt x="52105" y="31029"/>
                  </a:cubicBezTo>
                  <a:cubicBezTo>
                    <a:pt x="52105" y="31084"/>
                    <a:pt x="52111" y="31140"/>
                    <a:pt x="52111" y="31195"/>
                  </a:cubicBezTo>
                  <a:cubicBezTo>
                    <a:pt x="52111" y="33593"/>
                    <a:pt x="50851" y="35701"/>
                    <a:pt x="48961" y="36894"/>
                  </a:cubicBezTo>
                  <a:cubicBezTo>
                    <a:pt x="47923" y="37507"/>
                    <a:pt x="46747" y="37825"/>
                    <a:pt x="45557" y="37825"/>
                  </a:cubicBezTo>
                  <a:cubicBezTo>
                    <a:pt x="45147" y="37825"/>
                    <a:pt x="44736" y="37788"/>
                    <a:pt x="44328" y="37711"/>
                  </a:cubicBezTo>
                  <a:cubicBezTo>
                    <a:pt x="42557" y="37385"/>
                    <a:pt x="41021" y="36389"/>
                    <a:pt x="40001" y="34906"/>
                  </a:cubicBezTo>
                  <a:lnTo>
                    <a:pt x="38721" y="35789"/>
                  </a:lnTo>
                  <a:cubicBezTo>
                    <a:pt x="39681" y="37184"/>
                    <a:pt x="41015" y="38228"/>
                    <a:pt x="42563" y="38823"/>
                  </a:cubicBezTo>
                  <a:cubicBezTo>
                    <a:pt x="41277" y="39442"/>
                    <a:pt x="39895" y="39743"/>
                    <a:pt x="38522" y="39743"/>
                  </a:cubicBezTo>
                  <a:cubicBezTo>
                    <a:pt x="35706" y="39743"/>
                    <a:pt x="32930" y="38477"/>
                    <a:pt x="31102" y="36095"/>
                  </a:cubicBezTo>
                  <a:cubicBezTo>
                    <a:pt x="31894" y="35556"/>
                    <a:pt x="32586" y="34884"/>
                    <a:pt x="33148" y="34109"/>
                  </a:cubicBezTo>
                  <a:cubicBezTo>
                    <a:pt x="34388" y="34810"/>
                    <a:pt x="35788" y="35177"/>
                    <a:pt x="37212" y="35177"/>
                  </a:cubicBezTo>
                  <a:lnTo>
                    <a:pt x="37212" y="33622"/>
                  </a:lnTo>
                  <a:cubicBezTo>
                    <a:pt x="33497" y="33622"/>
                    <a:pt x="30475" y="30600"/>
                    <a:pt x="30475" y="26885"/>
                  </a:cubicBezTo>
                  <a:lnTo>
                    <a:pt x="28921" y="26885"/>
                  </a:lnTo>
                  <a:cubicBezTo>
                    <a:pt x="28921" y="29424"/>
                    <a:pt x="30070" y="31700"/>
                    <a:pt x="31873" y="33222"/>
                  </a:cubicBezTo>
                  <a:cubicBezTo>
                    <a:pt x="30795" y="34688"/>
                    <a:pt x="29173" y="35658"/>
                    <a:pt x="27372" y="35912"/>
                  </a:cubicBezTo>
                  <a:cubicBezTo>
                    <a:pt x="27354" y="35914"/>
                    <a:pt x="27336" y="35917"/>
                    <a:pt x="27317" y="35919"/>
                  </a:cubicBezTo>
                  <a:cubicBezTo>
                    <a:pt x="27198" y="35935"/>
                    <a:pt x="27075" y="35947"/>
                    <a:pt x="26953" y="35957"/>
                  </a:cubicBezTo>
                  <a:cubicBezTo>
                    <a:pt x="26925" y="35959"/>
                    <a:pt x="26899" y="35962"/>
                    <a:pt x="26872" y="35963"/>
                  </a:cubicBezTo>
                  <a:cubicBezTo>
                    <a:pt x="26728" y="35973"/>
                    <a:pt x="26584" y="35978"/>
                    <a:pt x="26440" y="35978"/>
                  </a:cubicBezTo>
                  <a:cubicBezTo>
                    <a:pt x="26438" y="35978"/>
                    <a:pt x="26436" y="35978"/>
                    <a:pt x="26434" y="35978"/>
                  </a:cubicBezTo>
                  <a:cubicBezTo>
                    <a:pt x="24770" y="35978"/>
                    <a:pt x="23165" y="35360"/>
                    <a:pt x="21932" y="34242"/>
                  </a:cubicBezTo>
                  <a:lnTo>
                    <a:pt x="21895" y="34210"/>
                  </a:lnTo>
                  <a:cubicBezTo>
                    <a:pt x="21832" y="34152"/>
                    <a:pt x="21769" y="34092"/>
                    <a:pt x="21708" y="34031"/>
                  </a:cubicBezTo>
                  <a:lnTo>
                    <a:pt x="21646" y="33969"/>
                  </a:lnTo>
                  <a:cubicBezTo>
                    <a:pt x="20444" y="32751"/>
                    <a:pt x="19701" y="31082"/>
                    <a:pt x="19701" y="29241"/>
                  </a:cubicBezTo>
                  <a:lnTo>
                    <a:pt x="18147" y="29241"/>
                  </a:lnTo>
                  <a:cubicBezTo>
                    <a:pt x="18145" y="30898"/>
                    <a:pt x="18642" y="32518"/>
                    <a:pt x="19575" y="33887"/>
                  </a:cubicBezTo>
                  <a:cubicBezTo>
                    <a:pt x="19359" y="33909"/>
                    <a:pt x="19142" y="33924"/>
                    <a:pt x="18925" y="33924"/>
                  </a:cubicBezTo>
                  <a:cubicBezTo>
                    <a:pt x="18737" y="33924"/>
                    <a:pt x="18554" y="33914"/>
                    <a:pt x="18370" y="33899"/>
                  </a:cubicBezTo>
                  <a:cubicBezTo>
                    <a:pt x="18343" y="33896"/>
                    <a:pt x="18315" y="33895"/>
                    <a:pt x="18288" y="33892"/>
                  </a:cubicBezTo>
                  <a:cubicBezTo>
                    <a:pt x="18118" y="33876"/>
                    <a:pt x="17949" y="33853"/>
                    <a:pt x="17783" y="33825"/>
                  </a:cubicBezTo>
                  <a:cubicBezTo>
                    <a:pt x="17745" y="33818"/>
                    <a:pt x="17705" y="33811"/>
                    <a:pt x="17666" y="33804"/>
                  </a:cubicBezTo>
                  <a:cubicBezTo>
                    <a:pt x="17509" y="33774"/>
                    <a:pt x="17352" y="33739"/>
                    <a:pt x="17198" y="33698"/>
                  </a:cubicBezTo>
                  <a:cubicBezTo>
                    <a:pt x="17151" y="33686"/>
                    <a:pt x="17104" y="33671"/>
                    <a:pt x="17059" y="33659"/>
                  </a:cubicBezTo>
                  <a:cubicBezTo>
                    <a:pt x="16930" y="33622"/>
                    <a:pt x="16803" y="33582"/>
                    <a:pt x="16677" y="33537"/>
                  </a:cubicBezTo>
                  <a:cubicBezTo>
                    <a:pt x="16606" y="33512"/>
                    <a:pt x="16535" y="33484"/>
                    <a:pt x="16465" y="33457"/>
                  </a:cubicBezTo>
                  <a:cubicBezTo>
                    <a:pt x="16373" y="33420"/>
                    <a:pt x="16284" y="33383"/>
                    <a:pt x="16194" y="33343"/>
                  </a:cubicBezTo>
                  <a:cubicBezTo>
                    <a:pt x="16083" y="33293"/>
                    <a:pt x="15974" y="33242"/>
                    <a:pt x="15866" y="33187"/>
                  </a:cubicBezTo>
                  <a:cubicBezTo>
                    <a:pt x="15804" y="33156"/>
                    <a:pt x="15742" y="33125"/>
                    <a:pt x="15682" y="33091"/>
                  </a:cubicBezTo>
                  <a:cubicBezTo>
                    <a:pt x="14568" y="32476"/>
                    <a:pt x="13650" y="31561"/>
                    <a:pt x="13032" y="30450"/>
                  </a:cubicBezTo>
                  <a:cubicBezTo>
                    <a:pt x="12991" y="30376"/>
                    <a:pt x="12952" y="30301"/>
                    <a:pt x="12913" y="30226"/>
                  </a:cubicBezTo>
                  <a:cubicBezTo>
                    <a:pt x="12870" y="30140"/>
                    <a:pt x="12827" y="30053"/>
                    <a:pt x="12787" y="29964"/>
                  </a:cubicBezTo>
                  <a:cubicBezTo>
                    <a:pt x="12735" y="29847"/>
                    <a:pt x="12685" y="29729"/>
                    <a:pt x="12637" y="29608"/>
                  </a:cubicBezTo>
                  <a:cubicBezTo>
                    <a:pt x="12625" y="29576"/>
                    <a:pt x="12611" y="29543"/>
                    <a:pt x="12600" y="29511"/>
                  </a:cubicBezTo>
                  <a:cubicBezTo>
                    <a:pt x="12539" y="29342"/>
                    <a:pt x="12482" y="29171"/>
                    <a:pt x="12435" y="28996"/>
                  </a:cubicBezTo>
                  <a:cubicBezTo>
                    <a:pt x="12430" y="28980"/>
                    <a:pt x="12426" y="28965"/>
                    <a:pt x="12421" y="28949"/>
                  </a:cubicBezTo>
                  <a:cubicBezTo>
                    <a:pt x="12371" y="28763"/>
                    <a:pt x="12329" y="28574"/>
                    <a:pt x="12294" y="28382"/>
                  </a:cubicBezTo>
                  <a:cubicBezTo>
                    <a:pt x="12050" y="27038"/>
                    <a:pt x="12220" y="25653"/>
                    <a:pt x="12783" y="24410"/>
                  </a:cubicBezTo>
                  <a:lnTo>
                    <a:pt x="11367" y="23768"/>
                  </a:lnTo>
                  <a:cubicBezTo>
                    <a:pt x="10879" y="24840"/>
                    <a:pt x="10629" y="26007"/>
                    <a:pt x="10632" y="27186"/>
                  </a:cubicBezTo>
                  <a:cubicBezTo>
                    <a:pt x="10632" y="27466"/>
                    <a:pt x="10646" y="27747"/>
                    <a:pt x="10674" y="28027"/>
                  </a:cubicBezTo>
                  <a:cubicBezTo>
                    <a:pt x="9913" y="28317"/>
                    <a:pt x="9105" y="28464"/>
                    <a:pt x="8290" y="28464"/>
                  </a:cubicBezTo>
                  <a:cubicBezTo>
                    <a:pt x="4575" y="28464"/>
                    <a:pt x="1553" y="25442"/>
                    <a:pt x="1553" y="21727"/>
                  </a:cubicBezTo>
                  <a:cubicBezTo>
                    <a:pt x="1553" y="21611"/>
                    <a:pt x="1556" y="21497"/>
                    <a:pt x="1562" y="21384"/>
                  </a:cubicBezTo>
                  <a:cubicBezTo>
                    <a:pt x="1562" y="21370"/>
                    <a:pt x="1565" y="21355"/>
                    <a:pt x="1565" y="21341"/>
                  </a:cubicBezTo>
                  <a:cubicBezTo>
                    <a:pt x="1737" y="18318"/>
                    <a:pt x="3911" y="15823"/>
                    <a:pt x="6779" y="15163"/>
                  </a:cubicBezTo>
                  <a:lnTo>
                    <a:pt x="6779" y="15163"/>
                  </a:lnTo>
                  <a:cubicBezTo>
                    <a:pt x="6240" y="16815"/>
                    <a:pt x="6235" y="18594"/>
                    <a:pt x="6767" y="20247"/>
                  </a:cubicBezTo>
                  <a:lnTo>
                    <a:pt x="8248" y="19773"/>
                  </a:lnTo>
                  <a:cubicBezTo>
                    <a:pt x="7114" y="16235"/>
                    <a:pt x="9070" y="12435"/>
                    <a:pt x="12607" y="11302"/>
                  </a:cubicBezTo>
                  <a:lnTo>
                    <a:pt x="12133" y="9821"/>
                  </a:lnTo>
                  <a:cubicBezTo>
                    <a:pt x="10134" y="10461"/>
                    <a:pt x="8546" y="11795"/>
                    <a:pt x="7549" y="13471"/>
                  </a:cubicBezTo>
                  <a:cubicBezTo>
                    <a:pt x="6118" y="13598"/>
                    <a:pt x="4746" y="14096"/>
                    <a:pt x="3568" y="14918"/>
                  </a:cubicBezTo>
                  <a:cubicBezTo>
                    <a:pt x="3564" y="14827"/>
                    <a:pt x="3560" y="14736"/>
                    <a:pt x="3560" y="14646"/>
                  </a:cubicBezTo>
                  <a:cubicBezTo>
                    <a:pt x="3560" y="10931"/>
                    <a:pt x="6582" y="7909"/>
                    <a:pt x="10297" y="7909"/>
                  </a:cubicBezTo>
                  <a:cubicBezTo>
                    <a:pt x="10597" y="7909"/>
                    <a:pt x="10895" y="7929"/>
                    <a:pt x="11192" y="7969"/>
                  </a:cubicBezTo>
                  <a:lnTo>
                    <a:pt x="11807" y="8050"/>
                  </a:lnTo>
                  <a:lnTo>
                    <a:pt x="12023" y="7469"/>
                  </a:lnTo>
                  <a:cubicBezTo>
                    <a:pt x="13002" y="4852"/>
                    <a:pt x="15539" y="3092"/>
                    <a:pt x="18334" y="3092"/>
                  </a:cubicBezTo>
                  <a:cubicBezTo>
                    <a:pt x="18483" y="3092"/>
                    <a:pt x="18629" y="3099"/>
                    <a:pt x="18776" y="3107"/>
                  </a:cubicBezTo>
                  <a:cubicBezTo>
                    <a:pt x="18815" y="3110"/>
                    <a:pt x="18853" y="3114"/>
                    <a:pt x="18892" y="3116"/>
                  </a:cubicBezTo>
                  <a:cubicBezTo>
                    <a:pt x="19017" y="3127"/>
                    <a:pt x="19141" y="3140"/>
                    <a:pt x="19263" y="3157"/>
                  </a:cubicBezTo>
                  <a:cubicBezTo>
                    <a:pt x="19287" y="3160"/>
                    <a:pt x="19310" y="3162"/>
                    <a:pt x="19333" y="3166"/>
                  </a:cubicBezTo>
                  <a:cubicBezTo>
                    <a:pt x="19475" y="3187"/>
                    <a:pt x="19615" y="3213"/>
                    <a:pt x="19755" y="3245"/>
                  </a:cubicBezTo>
                  <a:cubicBezTo>
                    <a:pt x="19793" y="3252"/>
                    <a:pt x="19829" y="3261"/>
                    <a:pt x="19865" y="3270"/>
                  </a:cubicBezTo>
                  <a:cubicBezTo>
                    <a:pt x="19976" y="3296"/>
                    <a:pt x="20087" y="3325"/>
                    <a:pt x="20197" y="3356"/>
                  </a:cubicBezTo>
                  <a:cubicBezTo>
                    <a:pt x="20232" y="3366"/>
                    <a:pt x="20267" y="3375"/>
                    <a:pt x="20301" y="3386"/>
                  </a:cubicBezTo>
                  <a:cubicBezTo>
                    <a:pt x="20431" y="3426"/>
                    <a:pt x="20560" y="3469"/>
                    <a:pt x="20689" y="3517"/>
                  </a:cubicBezTo>
                  <a:cubicBezTo>
                    <a:pt x="20730" y="3533"/>
                    <a:pt x="20770" y="3549"/>
                    <a:pt x="20811" y="3566"/>
                  </a:cubicBezTo>
                  <a:cubicBezTo>
                    <a:pt x="20906" y="3603"/>
                    <a:pt x="21001" y="3643"/>
                    <a:pt x="21095" y="3685"/>
                  </a:cubicBezTo>
                  <a:cubicBezTo>
                    <a:pt x="21137" y="3705"/>
                    <a:pt x="21181" y="3724"/>
                    <a:pt x="21222" y="3744"/>
                  </a:cubicBezTo>
                  <a:cubicBezTo>
                    <a:pt x="21340" y="3800"/>
                    <a:pt x="21456" y="3859"/>
                    <a:pt x="21571" y="3923"/>
                  </a:cubicBezTo>
                  <a:cubicBezTo>
                    <a:pt x="21616" y="3948"/>
                    <a:pt x="21661" y="3974"/>
                    <a:pt x="21706" y="4000"/>
                  </a:cubicBezTo>
                  <a:cubicBezTo>
                    <a:pt x="21787" y="4046"/>
                    <a:pt x="21865" y="4095"/>
                    <a:pt x="21944" y="4145"/>
                  </a:cubicBezTo>
                  <a:cubicBezTo>
                    <a:pt x="23531" y="5158"/>
                    <a:pt x="24669" y="6815"/>
                    <a:pt x="24982" y="8745"/>
                  </a:cubicBezTo>
                  <a:cubicBezTo>
                    <a:pt x="24556" y="8747"/>
                    <a:pt x="24131" y="8780"/>
                    <a:pt x="23709" y="8846"/>
                  </a:cubicBezTo>
                  <a:cubicBezTo>
                    <a:pt x="21521" y="9191"/>
                    <a:pt x="19599" y="10366"/>
                    <a:pt x="18295" y="12157"/>
                  </a:cubicBezTo>
                  <a:lnTo>
                    <a:pt x="19552" y="13072"/>
                  </a:lnTo>
                  <a:cubicBezTo>
                    <a:pt x="20610" y="11617"/>
                    <a:pt x="22174" y="10662"/>
                    <a:pt x="23951" y="10382"/>
                  </a:cubicBezTo>
                  <a:cubicBezTo>
                    <a:pt x="24306" y="10327"/>
                    <a:pt x="24661" y="10299"/>
                    <a:pt x="25014" y="10299"/>
                  </a:cubicBezTo>
                  <a:cubicBezTo>
                    <a:pt x="26427" y="10299"/>
                    <a:pt x="27799" y="10743"/>
                    <a:pt x="28963" y="11590"/>
                  </a:cubicBezTo>
                  <a:lnTo>
                    <a:pt x="29879" y="10334"/>
                  </a:lnTo>
                  <a:cubicBezTo>
                    <a:pt x="28896" y="9616"/>
                    <a:pt x="27767" y="9122"/>
                    <a:pt x="26572" y="8891"/>
                  </a:cubicBezTo>
                  <a:cubicBezTo>
                    <a:pt x="26325" y="6709"/>
                    <a:pt x="25228" y="4779"/>
                    <a:pt x="23620" y="3446"/>
                  </a:cubicBezTo>
                  <a:cubicBezTo>
                    <a:pt x="24873" y="2232"/>
                    <a:pt x="26547" y="1554"/>
                    <a:pt x="28291" y="1554"/>
                  </a:cubicBezTo>
                  <a:close/>
                  <a:moveTo>
                    <a:pt x="28285" y="0"/>
                  </a:moveTo>
                  <a:cubicBezTo>
                    <a:pt x="26030" y="0"/>
                    <a:pt x="23871" y="923"/>
                    <a:pt x="22314" y="2555"/>
                  </a:cubicBezTo>
                  <a:cubicBezTo>
                    <a:pt x="22276" y="2534"/>
                    <a:pt x="22236" y="2517"/>
                    <a:pt x="22199" y="2497"/>
                  </a:cubicBezTo>
                  <a:cubicBezTo>
                    <a:pt x="22101" y="2445"/>
                    <a:pt x="22004" y="2394"/>
                    <a:pt x="21904" y="2347"/>
                  </a:cubicBezTo>
                  <a:cubicBezTo>
                    <a:pt x="21840" y="2317"/>
                    <a:pt x="21776" y="2288"/>
                    <a:pt x="21711" y="2259"/>
                  </a:cubicBezTo>
                  <a:cubicBezTo>
                    <a:pt x="21632" y="2224"/>
                    <a:pt x="21552" y="2189"/>
                    <a:pt x="21471" y="2156"/>
                  </a:cubicBezTo>
                  <a:cubicBezTo>
                    <a:pt x="21407" y="2131"/>
                    <a:pt x="21342" y="2105"/>
                    <a:pt x="21279" y="2080"/>
                  </a:cubicBezTo>
                  <a:cubicBezTo>
                    <a:pt x="21190" y="2046"/>
                    <a:pt x="21100" y="2015"/>
                    <a:pt x="21010" y="1983"/>
                  </a:cubicBezTo>
                  <a:cubicBezTo>
                    <a:pt x="20954" y="1965"/>
                    <a:pt x="20898" y="1945"/>
                    <a:pt x="20840" y="1926"/>
                  </a:cubicBezTo>
                  <a:cubicBezTo>
                    <a:pt x="20695" y="1880"/>
                    <a:pt x="20550" y="1837"/>
                    <a:pt x="20402" y="1800"/>
                  </a:cubicBezTo>
                  <a:cubicBezTo>
                    <a:pt x="20378" y="1794"/>
                    <a:pt x="20356" y="1789"/>
                    <a:pt x="20331" y="1784"/>
                  </a:cubicBezTo>
                  <a:cubicBezTo>
                    <a:pt x="20202" y="1751"/>
                    <a:pt x="20071" y="1722"/>
                    <a:pt x="19939" y="1696"/>
                  </a:cubicBezTo>
                  <a:cubicBezTo>
                    <a:pt x="19887" y="1686"/>
                    <a:pt x="19836" y="1677"/>
                    <a:pt x="19784" y="1669"/>
                  </a:cubicBezTo>
                  <a:cubicBezTo>
                    <a:pt x="19678" y="1650"/>
                    <a:pt x="19570" y="1633"/>
                    <a:pt x="19463" y="1618"/>
                  </a:cubicBezTo>
                  <a:cubicBezTo>
                    <a:pt x="19408" y="1610"/>
                    <a:pt x="19353" y="1604"/>
                    <a:pt x="19298" y="1596"/>
                  </a:cubicBezTo>
                  <a:cubicBezTo>
                    <a:pt x="19187" y="1584"/>
                    <a:pt x="19076" y="1574"/>
                    <a:pt x="18965" y="1565"/>
                  </a:cubicBezTo>
                  <a:cubicBezTo>
                    <a:pt x="18915" y="1563"/>
                    <a:pt x="18866" y="1558"/>
                    <a:pt x="18816" y="1554"/>
                  </a:cubicBezTo>
                  <a:cubicBezTo>
                    <a:pt x="18656" y="1545"/>
                    <a:pt x="18496" y="1539"/>
                    <a:pt x="18335" y="1539"/>
                  </a:cubicBezTo>
                  <a:cubicBezTo>
                    <a:pt x="15096" y="1539"/>
                    <a:pt x="12140" y="3457"/>
                    <a:pt x="10799" y="6369"/>
                  </a:cubicBezTo>
                  <a:cubicBezTo>
                    <a:pt x="10629" y="6359"/>
                    <a:pt x="10463" y="6354"/>
                    <a:pt x="10298" y="6354"/>
                  </a:cubicBezTo>
                  <a:cubicBezTo>
                    <a:pt x="5725" y="6354"/>
                    <a:pt x="2006" y="10073"/>
                    <a:pt x="2006" y="14646"/>
                  </a:cubicBezTo>
                  <a:cubicBezTo>
                    <a:pt x="2007" y="15154"/>
                    <a:pt x="2053" y="15661"/>
                    <a:pt x="2147" y="16162"/>
                  </a:cubicBezTo>
                  <a:cubicBezTo>
                    <a:pt x="1151" y="17254"/>
                    <a:pt x="470" y="18595"/>
                    <a:pt x="172" y="20043"/>
                  </a:cubicBezTo>
                  <a:cubicBezTo>
                    <a:pt x="171" y="20051"/>
                    <a:pt x="169" y="20059"/>
                    <a:pt x="167" y="20068"/>
                  </a:cubicBezTo>
                  <a:cubicBezTo>
                    <a:pt x="144" y="20185"/>
                    <a:pt x="122" y="20302"/>
                    <a:pt x="104" y="20422"/>
                  </a:cubicBezTo>
                  <a:cubicBezTo>
                    <a:pt x="100" y="20444"/>
                    <a:pt x="96" y="20465"/>
                    <a:pt x="94" y="20487"/>
                  </a:cubicBezTo>
                  <a:cubicBezTo>
                    <a:pt x="77" y="20593"/>
                    <a:pt x="64" y="20701"/>
                    <a:pt x="52" y="20808"/>
                  </a:cubicBezTo>
                  <a:cubicBezTo>
                    <a:pt x="49" y="20839"/>
                    <a:pt x="45" y="20871"/>
                    <a:pt x="41" y="20902"/>
                  </a:cubicBezTo>
                  <a:cubicBezTo>
                    <a:pt x="31" y="21007"/>
                    <a:pt x="24" y="21110"/>
                    <a:pt x="18" y="21214"/>
                  </a:cubicBezTo>
                  <a:cubicBezTo>
                    <a:pt x="15" y="21248"/>
                    <a:pt x="13" y="21281"/>
                    <a:pt x="10" y="21314"/>
                  </a:cubicBezTo>
                  <a:cubicBezTo>
                    <a:pt x="4" y="21451"/>
                    <a:pt x="0" y="21589"/>
                    <a:pt x="0" y="21726"/>
                  </a:cubicBezTo>
                  <a:cubicBezTo>
                    <a:pt x="0" y="26298"/>
                    <a:pt x="3720" y="30018"/>
                    <a:pt x="8292" y="30018"/>
                  </a:cubicBezTo>
                  <a:cubicBezTo>
                    <a:pt x="8299" y="30018"/>
                    <a:pt x="8307" y="30018"/>
                    <a:pt x="8314" y="30018"/>
                  </a:cubicBezTo>
                  <a:cubicBezTo>
                    <a:pt x="9223" y="30018"/>
                    <a:pt x="10124" y="29867"/>
                    <a:pt x="10983" y="29572"/>
                  </a:cubicBezTo>
                  <a:cubicBezTo>
                    <a:pt x="10985" y="29578"/>
                    <a:pt x="10988" y="29584"/>
                    <a:pt x="10990" y="29592"/>
                  </a:cubicBezTo>
                  <a:cubicBezTo>
                    <a:pt x="11045" y="29774"/>
                    <a:pt x="11108" y="29953"/>
                    <a:pt x="11175" y="30129"/>
                  </a:cubicBezTo>
                  <a:cubicBezTo>
                    <a:pt x="11197" y="30190"/>
                    <a:pt x="11221" y="30250"/>
                    <a:pt x="11246" y="30310"/>
                  </a:cubicBezTo>
                  <a:cubicBezTo>
                    <a:pt x="11296" y="30433"/>
                    <a:pt x="11350" y="30556"/>
                    <a:pt x="11406" y="30677"/>
                  </a:cubicBezTo>
                  <a:cubicBezTo>
                    <a:pt x="11462" y="30797"/>
                    <a:pt x="11521" y="30914"/>
                    <a:pt x="11582" y="31030"/>
                  </a:cubicBezTo>
                  <a:cubicBezTo>
                    <a:pt x="11612" y="31088"/>
                    <a:pt x="11641" y="31144"/>
                    <a:pt x="11672" y="31199"/>
                  </a:cubicBezTo>
                  <a:cubicBezTo>
                    <a:pt x="12490" y="32680"/>
                    <a:pt x="13742" y="33874"/>
                    <a:pt x="15261" y="34622"/>
                  </a:cubicBezTo>
                  <a:cubicBezTo>
                    <a:pt x="15321" y="34650"/>
                    <a:pt x="15381" y="34679"/>
                    <a:pt x="15442" y="34708"/>
                  </a:cubicBezTo>
                  <a:cubicBezTo>
                    <a:pt x="15567" y="34765"/>
                    <a:pt x="15692" y="34820"/>
                    <a:pt x="15819" y="34872"/>
                  </a:cubicBezTo>
                  <a:cubicBezTo>
                    <a:pt x="15929" y="34916"/>
                    <a:pt x="16040" y="34959"/>
                    <a:pt x="16151" y="34999"/>
                  </a:cubicBezTo>
                  <a:cubicBezTo>
                    <a:pt x="16226" y="35025"/>
                    <a:pt x="16300" y="35051"/>
                    <a:pt x="16376" y="35075"/>
                  </a:cubicBezTo>
                  <a:cubicBezTo>
                    <a:pt x="16537" y="35127"/>
                    <a:pt x="16701" y="35176"/>
                    <a:pt x="16865" y="35219"/>
                  </a:cubicBezTo>
                  <a:cubicBezTo>
                    <a:pt x="16912" y="35230"/>
                    <a:pt x="16959" y="35240"/>
                    <a:pt x="17005" y="35251"/>
                  </a:cubicBezTo>
                  <a:cubicBezTo>
                    <a:pt x="17160" y="35287"/>
                    <a:pt x="17316" y="35320"/>
                    <a:pt x="17474" y="35347"/>
                  </a:cubicBezTo>
                  <a:cubicBezTo>
                    <a:pt x="17519" y="35356"/>
                    <a:pt x="17562" y="35365"/>
                    <a:pt x="17607" y="35372"/>
                  </a:cubicBezTo>
                  <a:cubicBezTo>
                    <a:pt x="17797" y="35402"/>
                    <a:pt x="17988" y="35425"/>
                    <a:pt x="18180" y="35442"/>
                  </a:cubicBezTo>
                  <a:cubicBezTo>
                    <a:pt x="18224" y="35447"/>
                    <a:pt x="18268" y="35450"/>
                    <a:pt x="18312" y="35452"/>
                  </a:cubicBezTo>
                  <a:cubicBezTo>
                    <a:pt x="18515" y="35468"/>
                    <a:pt x="18719" y="35477"/>
                    <a:pt x="18925" y="35477"/>
                  </a:cubicBezTo>
                  <a:cubicBezTo>
                    <a:pt x="19540" y="35477"/>
                    <a:pt x="20153" y="35408"/>
                    <a:pt x="20753" y="35274"/>
                  </a:cubicBezTo>
                  <a:cubicBezTo>
                    <a:pt x="22085" y="36532"/>
                    <a:pt x="23756" y="37299"/>
                    <a:pt x="25564" y="37486"/>
                  </a:cubicBezTo>
                  <a:cubicBezTo>
                    <a:pt x="25577" y="37488"/>
                    <a:pt x="25588" y="37489"/>
                    <a:pt x="25599" y="37490"/>
                  </a:cubicBezTo>
                  <a:cubicBezTo>
                    <a:pt x="25717" y="37501"/>
                    <a:pt x="25834" y="37510"/>
                    <a:pt x="25953" y="37516"/>
                  </a:cubicBezTo>
                  <a:cubicBezTo>
                    <a:pt x="25975" y="37519"/>
                    <a:pt x="25999" y="37521"/>
                    <a:pt x="26021" y="37521"/>
                  </a:cubicBezTo>
                  <a:cubicBezTo>
                    <a:pt x="26160" y="37529"/>
                    <a:pt x="26300" y="37533"/>
                    <a:pt x="26440" y="37533"/>
                  </a:cubicBezTo>
                  <a:cubicBezTo>
                    <a:pt x="26613" y="37533"/>
                    <a:pt x="26785" y="37525"/>
                    <a:pt x="26958" y="37515"/>
                  </a:cubicBezTo>
                  <a:cubicBezTo>
                    <a:pt x="26993" y="37513"/>
                    <a:pt x="27028" y="37510"/>
                    <a:pt x="27063" y="37506"/>
                  </a:cubicBezTo>
                  <a:cubicBezTo>
                    <a:pt x="27216" y="37495"/>
                    <a:pt x="27370" y="37480"/>
                    <a:pt x="27522" y="37460"/>
                  </a:cubicBezTo>
                  <a:cubicBezTo>
                    <a:pt x="27536" y="37458"/>
                    <a:pt x="27551" y="37456"/>
                    <a:pt x="27566" y="37454"/>
                  </a:cubicBezTo>
                  <a:cubicBezTo>
                    <a:pt x="28310" y="37355"/>
                    <a:pt x="29037" y="37153"/>
                    <a:pt x="29726" y="36855"/>
                  </a:cubicBezTo>
                  <a:cubicBezTo>
                    <a:pt x="31854" y="39754"/>
                    <a:pt x="35166" y="41299"/>
                    <a:pt x="38525" y="41299"/>
                  </a:cubicBezTo>
                  <a:cubicBezTo>
                    <a:pt x="38529" y="41299"/>
                    <a:pt x="38533" y="41299"/>
                    <a:pt x="38537" y="41299"/>
                  </a:cubicBezTo>
                  <a:cubicBezTo>
                    <a:pt x="40695" y="41299"/>
                    <a:pt x="42803" y="40653"/>
                    <a:pt x="44592" y="39448"/>
                  </a:cubicBezTo>
                  <a:cubicBezTo>
                    <a:pt x="44858" y="39473"/>
                    <a:pt x="45121" y="39486"/>
                    <a:pt x="45374" y="39486"/>
                  </a:cubicBezTo>
                  <a:cubicBezTo>
                    <a:pt x="45379" y="39486"/>
                    <a:pt x="45383" y="39486"/>
                    <a:pt x="45388" y="39486"/>
                  </a:cubicBezTo>
                  <a:cubicBezTo>
                    <a:pt x="46916" y="39486"/>
                    <a:pt x="48415" y="39059"/>
                    <a:pt x="49715" y="38256"/>
                  </a:cubicBezTo>
                  <a:cubicBezTo>
                    <a:pt x="49897" y="38149"/>
                    <a:pt x="50077" y="38036"/>
                    <a:pt x="50253" y="37915"/>
                  </a:cubicBezTo>
                  <a:lnTo>
                    <a:pt x="50243" y="37901"/>
                  </a:lnTo>
                  <a:cubicBezTo>
                    <a:pt x="52316" y="36391"/>
                    <a:pt x="53667" y="33949"/>
                    <a:pt x="53667" y="31194"/>
                  </a:cubicBezTo>
                  <a:cubicBezTo>
                    <a:pt x="53667" y="30877"/>
                    <a:pt x="53648" y="30560"/>
                    <a:pt x="53611" y="30245"/>
                  </a:cubicBezTo>
                  <a:cubicBezTo>
                    <a:pt x="53630" y="30232"/>
                    <a:pt x="53646" y="30220"/>
                    <a:pt x="53663" y="30207"/>
                  </a:cubicBezTo>
                  <a:cubicBezTo>
                    <a:pt x="53749" y="30150"/>
                    <a:pt x="53834" y="30090"/>
                    <a:pt x="53918" y="30029"/>
                  </a:cubicBezTo>
                  <a:cubicBezTo>
                    <a:pt x="54007" y="29964"/>
                    <a:pt x="54094" y="29897"/>
                    <a:pt x="54180" y="29829"/>
                  </a:cubicBezTo>
                  <a:cubicBezTo>
                    <a:pt x="54243" y="29780"/>
                    <a:pt x="54304" y="29732"/>
                    <a:pt x="54364" y="29682"/>
                  </a:cubicBezTo>
                  <a:cubicBezTo>
                    <a:pt x="54424" y="29632"/>
                    <a:pt x="54481" y="29581"/>
                    <a:pt x="54540" y="29529"/>
                  </a:cubicBezTo>
                  <a:cubicBezTo>
                    <a:pt x="54599" y="29477"/>
                    <a:pt x="54657" y="29423"/>
                    <a:pt x="54715" y="29370"/>
                  </a:cubicBezTo>
                  <a:cubicBezTo>
                    <a:pt x="54767" y="29321"/>
                    <a:pt x="54820" y="29271"/>
                    <a:pt x="54871" y="29221"/>
                  </a:cubicBezTo>
                  <a:cubicBezTo>
                    <a:pt x="54947" y="29146"/>
                    <a:pt x="55022" y="29069"/>
                    <a:pt x="55096" y="28989"/>
                  </a:cubicBezTo>
                  <a:cubicBezTo>
                    <a:pt x="55124" y="28957"/>
                    <a:pt x="55154" y="28929"/>
                    <a:pt x="55183" y="28899"/>
                  </a:cubicBezTo>
                  <a:cubicBezTo>
                    <a:pt x="55287" y="28784"/>
                    <a:pt x="55387" y="28667"/>
                    <a:pt x="55484" y="28547"/>
                  </a:cubicBezTo>
                  <a:cubicBezTo>
                    <a:pt x="55504" y="28522"/>
                    <a:pt x="55523" y="28497"/>
                    <a:pt x="55543" y="28472"/>
                  </a:cubicBezTo>
                  <a:cubicBezTo>
                    <a:pt x="55626" y="28367"/>
                    <a:pt x="55706" y="28261"/>
                    <a:pt x="55785" y="28152"/>
                  </a:cubicBezTo>
                  <a:lnTo>
                    <a:pt x="55831" y="28088"/>
                  </a:lnTo>
                  <a:cubicBezTo>
                    <a:pt x="56510" y="27127"/>
                    <a:pt x="56975" y="26030"/>
                    <a:pt x="57196" y="24874"/>
                  </a:cubicBezTo>
                  <a:cubicBezTo>
                    <a:pt x="57198" y="24865"/>
                    <a:pt x="57200" y="24855"/>
                    <a:pt x="57201" y="24845"/>
                  </a:cubicBezTo>
                  <a:cubicBezTo>
                    <a:pt x="57228" y="24702"/>
                    <a:pt x="57251" y="24556"/>
                    <a:pt x="57271" y="24408"/>
                  </a:cubicBezTo>
                  <a:cubicBezTo>
                    <a:pt x="57275" y="24375"/>
                    <a:pt x="57280" y="24341"/>
                    <a:pt x="57283" y="24306"/>
                  </a:cubicBezTo>
                  <a:cubicBezTo>
                    <a:pt x="57300" y="24180"/>
                    <a:pt x="57311" y="24052"/>
                    <a:pt x="57320" y="23925"/>
                  </a:cubicBezTo>
                  <a:cubicBezTo>
                    <a:pt x="57323" y="23885"/>
                    <a:pt x="57327" y="23845"/>
                    <a:pt x="57328" y="23806"/>
                  </a:cubicBezTo>
                  <a:cubicBezTo>
                    <a:pt x="57338" y="23645"/>
                    <a:pt x="57345" y="23483"/>
                    <a:pt x="57345" y="23321"/>
                  </a:cubicBezTo>
                  <a:cubicBezTo>
                    <a:pt x="57345" y="20641"/>
                    <a:pt x="56072" y="18167"/>
                    <a:pt x="53915" y="16606"/>
                  </a:cubicBezTo>
                  <a:cubicBezTo>
                    <a:pt x="53915" y="16604"/>
                    <a:pt x="53915" y="16600"/>
                    <a:pt x="53917" y="16597"/>
                  </a:cubicBezTo>
                  <a:cubicBezTo>
                    <a:pt x="53928" y="16484"/>
                    <a:pt x="53935" y="16370"/>
                    <a:pt x="53942" y="16257"/>
                  </a:cubicBezTo>
                  <a:cubicBezTo>
                    <a:pt x="53943" y="16238"/>
                    <a:pt x="53944" y="16218"/>
                    <a:pt x="53945" y="16199"/>
                  </a:cubicBezTo>
                  <a:cubicBezTo>
                    <a:pt x="53952" y="16069"/>
                    <a:pt x="53955" y="15938"/>
                    <a:pt x="53955" y="15806"/>
                  </a:cubicBezTo>
                  <a:cubicBezTo>
                    <a:pt x="53955" y="15665"/>
                    <a:pt x="53952" y="15524"/>
                    <a:pt x="53944" y="15385"/>
                  </a:cubicBezTo>
                  <a:cubicBezTo>
                    <a:pt x="53942" y="15339"/>
                    <a:pt x="53937" y="15294"/>
                    <a:pt x="53934" y="15248"/>
                  </a:cubicBezTo>
                  <a:cubicBezTo>
                    <a:pt x="53928" y="15154"/>
                    <a:pt x="53922" y="15060"/>
                    <a:pt x="53913" y="14968"/>
                  </a:cubicBezTo>
                  <a:cubicBezTo>
                    <a:pt x="53907" y="14913"/>
                    <a:pt x="53899" y="14857"/>
                    <a:pt x="53892" y="14800"/>
                  </a:cubicBezTo>
                  <a:cubicBezTo>
                    <a:pt x="53882" y="14721"/>
                    <a:pt x="53873" y="14638"/>
                    <a:pt x="53861" y="14558"/>
                  </a:cubicBezTo>
                  <a:cubicBezTo>
                    <a:pt x="53852" y="14498"/>
                    <a:pt x="53839" y="14441"/>
                    <a:pt x="53829" y="14381"/>
                  </a:cubicBezTo>
                  <a:cubicBezTo>
                    <a:pt x="53817" y="14306"/>
                    <a:pt x="53804" y="14230"/>
                    <a:pt x="53789" y="14155"/>
                  </a:cubicBezTo>
                  <a:cubicBezTo>
                    <a:pt x="53777" y="14094"/>
                    <a:pt x="53762" y="14034"/>
                    <a:pt x="53748" y="13974"/>
                  </a:cubicBezTo>
                  <a:cubicBezTo>
                    <a:pt x="53732" y="13901"/>
                    <a:pt x="53717" y="13829"/>
                    <a:pt x="53698" y="13758"/>
                  </a:cubicBezTo>
                  <a:cubicBezTo>
                    <a:pt x="53682" y="13697"/>
                    <a:pt x="53664" y="13635"/>
                    <a:pt x="53647" y="13575"/>
                  </a:cubicBezTo>
                  <a:cubicBezTo>
                    <a:pt x="53628" y="13507"/>
                    <a:pt x="53610" y="13437"/>
                    <a:pt x="53588" y="13369"/>
                  </a:cubicBezTo>
                  <a:cubicBezTo>
                    <a:pt x="53570" y="13307"/>
                    <a:pt x="53548" y="13247"/>
                    <a:pt x="53528" y="13186"/>
                  </a:cubicBezTo>
                  <a:cubicBezTo>
                    <a:pt x="53506" y="13120"/>
                    <a:pt x="53485" y="13053"/>
                    <a:pt x="53461" y="12987"/>
                  </a:cubicBezTo>
                  <a:cubicBezTo>
                    <a:pt x="53438" y="12927"/>
                    <a:pt x="53413" y="12866"/>
                    <a:pt x="53391" y="12806"/>
                  </a:cubicBezTo>
                  <a:cubicBezTo>
                    <a:pt x="53366" y="12743"/>
                    <a:pt x="53342" y="12679"/>
                    <a:pt x="53315" y="12615"/>
                  </a:cubicBezTo>
                  <a:cubicBezTo>
                    <a:pt x="53290" y="12555"/>
                    <a:pt x="53262" y="12495"/>
                    <a:pt x="53236" y="12435"/>
                  </a:cubicBezTo>
                  <a:cubicBezTo>
                    <a:pt x="53210" y="12375"/>
                    <a:pt x="53181" y="12312"/>
                    <a:pt x="53153" y="12252"/>
                  </a:cubicBezTo>
                  <a:cubicBezTo>
                    <a:pt x="53124" y="12191"/>
                    <a:pt x="53094" y="12133"/>
                    <a:pt x="53064" y="12074"/>
                  </a:cubicBezTo>
                  <a:cubicBezTo>
                    <a:pt x="53034" y="12016"/>
                    <a:pt x="53004" y="11956"/>
                    <a:pt x="52973" y="11897"/>
                  </a:cubicBezTo>
                  <a:cubicBezTo>
                    <a:pt x="52941" y="11840"/>
                    <a:pt x="52909" y="11781"/>
                    <a:pt x="52875" y="11724"/>
                  </a:cubicBezTo>
                  <a:cubicBezTo>
                    <a:pt x="52843" y="11666"/>
                    <a:pt x="52812" y="11609"/>
                    <a:pt x="52778" y="11553"/>
                  </a:cubicBezTo>
                  <a:cubicBezTo>
                    <a:pt x="52744" y="11495"/>
                    <a:pt x="52708" y="11439"/>
                    <a:pt x="52672" y="11384"/>
                  </a:cubicBezTo>
                  <a:cubicBezTo>
                    <a:pt x="52637" y="11328"/>
                    <a:pt x="52602" y="11273"/>
                    <a:pt x="52566" y="11219"/>
                  </a:cubicBezTo>
                  <a:cubicBezTo>
                    <a:pt x="52531" y="11164"/>
                    <a:pt x="52491" y="11109"/>
                    <a:pt x="52452" y="11054"/>
                  </a:cubicBezTo>
                  <a:cubicBezTo>
                    <a:pt x="52413" y="10999"/>
                    <a:pt x="52377" y="10948"/>
                    <a:pt x="52340" y="10896"/>
                  </a:cubicBezTo>
                  <a:cubicBezTo>
                    <a:pt x="52301" y="10843"/>
                    <a:pt x="52258" y="10790"/>
                    <a:pt x="52217" y="10736"/>
                  </a:cubicBezTo>
                  <a:cubicBezTo>
                    <a:pt x="52178" y="10685"/>
                    <a:pt x="52140" y="10635"/>
                    <a:pt x="52099" y="10585"/>
                  </a:cubicBezTo>
                  <a:cubicBezTo>
                    <a:pt x="52056" y="10532"/>
                    <a:pt x="52012" y="10481"/>
                    <a:pt x="51969" y="10430"/>
                  </a:cubicBezTo>
                  <a:cubicBezTo>
                    <a:pt x="51928" y="10381"/>
                    <a:pt x="51885" y="10332"/>
                    <a:pt x="51844" y="10285"/>
                  </a:cubicBezTo>
                  <a:cubicBezTo>
                    <a:pt x="51799" y="10235"/>
                    <a:pt x="51753" y="10185"/>
                    <a:pt x="51706" y="10136"/>
                  </a:cubicBezTo>
                  <a:cubicBezTo>
                    <a:pt x="51663" y="10089"/>
                    <a:pt x="51619" y="10043"/>
                    <a:pt x="51574" y="9998"/>
                  </a:cubicBezTo>
                  <a:cubicBezTo>
                    <a:pt x="51528" y="9949"/>
                    <a:pt x="51478" y="9903"/>
                    <a:pt x="51429" y="9855"/>
                  </a:cubicBezTo>
                  <a:cubicBezTo>
                    <a:pt x="51384" y="9812"/>
                    <a:pt x="51339" y="9767"/>
                    <a:pt x="51292" y="9724"/>
                  </a:cubicBezTo>
                  <a:cubicBezTo>
                    <a:pt x="51243" y="9678"/>
                    <a:pt x="51192" y="9633"/>
                    <a:pt x="51141" y="9588"/>
                  </a:cubicBezTo>
                  <a:cubicBezTo>
                    <a:pt x="51093" y="9546"/>
                    <a:pt x="51046" y="9505"/>
                    <a:pt x="50997" y="9463"/>
                  </a:cubicBezTo>
                  <a:cubicBezTo>
                    <a:pt x="50945" y="9420"/>
                    <a:pt x="50892" y="9377"/>
                    <a:pt x="50841" y="9335"/>
                  </a:cubicBezTo>
                  <a:cubicBezTo>
                    <a:pt x="50791" y="9295"/>
                    <a:pt x="50741" y="9256"/>
                    <a:pt x="50690" y="9217"/>
                  </a:cubicBezTo>
                  <a:cubicBezTo>
                    <a:pt x="50636" y="9175"/>
                    <a:pt x="50581" y="9135"/>
                    <a:pt x="50526" y="9095"/>
                  </a:cubicBezTo>
                  <a:cubicBezTo>
                    <a:pt x="50475" y="9058"/>
                    <a:pt x="50424" y="9021"/>
                    <a:pt x="50370" y="8985"/>
                  </a:cubicBezTo>
                  <a:cubicBezTo>
                    <a:pt x="50315" y="8946"/>
                    <a:pt x="50258" y="8909"/>
                    <a:pt x="50202" y="8871"/>
                  </a:cubicBezTo>
                  <a:cubicBezTo>
                    <a:pt x="50148" y="8835"/>
                    <a:pt x="50094" y="8802"/>
                    <a:pt x="50041" y="8768"/>
                  </a:cubicBezTo>
                  <a:cubicBezTo>
                    <a:pt x="49983" y="8732"/>
                    <a:pt x="49925" y="8697"/>
                    <a:pt x="49866" y="8662"/>
                  </a:cubicBezTo>
                  <a:cubicBezTo>
                    <a:pt x="49811" y="8629"/>
                    <a:pt x="49756" y="8597"/>
                    <a:pt x="49700" y="8566"/>
                  </a:cubicBezTo>
                  <a:cubicBezTo>
                    <a:pt x="49640" y="8533"/>
                    <a:pt x="49581" y="8501"/>
                    <a:pt x="49520" y="8468"/>
                  </a:cubicBezTo>
                  <a:cubicBezTo>
                    <a:pt x="49464" y="8438"/>
                    <a:pt x="49406" y="8409"/>
                    <a:pt x="49349" y="8381"/>
                  </a:cubicBezTo>
                  <a:cubicBezTo>
                    <a:pt x="49288" y="8351"/>
                    <a:pt x="49226" y="8321"/>
                    <a:pt x="49165" y="8292"/>
                  </a:cubicBezTo>
                  <a:cubicBezTo>
                    <a:pt x="49105" y="8265"/>
                    <a:pt x="49047" y="8237"/>
                    <a:pt x="48987" y="8211"/>
                  </a:cubicBezTo>
                  <a:cubicBezTo>
                    <a:pt x="48924" y="8185"/>
                    <a:pt x="48862" y="8157"/>
                    <a:pt x="48799" y="8132"/>
                  </a:cubicBezTo>
                  <a:cubicBezTo>
                    <a:pt x="48737" y="8106"/>
                    <a:pt x="48678" y="8082"/>
                    <a:pt x="48617" y="8060"/>
                  </a:cubicBezTo>
                  <a:cubicBezTo>
                    <a:pt x="48556" y="8036"/>
                    <a:pt x="48490" y="8011"/>
                    <a:pt x="48426" y="7989"/>
                  </a:cubicBezTo>
                  <a:cubicBezTo>
                    <a:pt x="48362" y="7966"/>
                    <a:pt x="48301" y="7945"/>
                    <a:pt x="48239" y="7925"/>
                  </a:cubicBezTo>
                  <a:cubicBezTo>
                    <a:pt x="48176" y="7905"/>
                    <a:pt x="48109" y="7884"/>
                    <a:pt x="48044" y="7864"/>
                  </a:cubicBezTo>
                  <a:cubicBezTo>
                    <a:pt x="47979" y="7844"/>
                    <a:pt x="47915" y="7826"/>
                    <a:pt x="47852" y="7809"/>
                  </a:cubicBezTo>
                  <a:cubicBezTo>
                    <a:pt x="47788" y="7791"/>
                    <a:pt x="47721" y="7773"/>
                    <a:pt x="47654" y="7756"/>
                  </a:cubicBezTo>
                  <a:cubicBezTo>
                    <a:pt x="47588" y="7740"/>
                    <a:pt x="47522" y="7725"/>
                    <a:pt x="47456" y="7711"/>
                  </a:cubicBezTo>
                  <a:cubicBezTo>
                    <a:pt x="47390" y="7696"/>
                    <a:pt x="47323" y="7681"/>
                    <a:pt x="47257" y="7669"/>
                  </a:cubicBezTo>
                  <a:cubicBezTo>
                    <a:pt x="47190" y="7656"/>
                    <a:pt x="47122" y="7644"/>
                    <a:pt x="47054" y="7633"/>
                  </a:cubicBezTo>
                  <a:cubicBezTo>
                    <a:pt x="46986" y="7621"/>
                    <a:pt x="46920" y="7610"/>
                    <a:pt x="46853" y="7600"/>
                  </a:cubicBezTo>
                  <a:cubicBezTo>
                    <a:pt x="46785" y="7590"/>
                    <a:pt x="46714" y="7582"/>
                    <a:pt x="46645" y="7574"/>
                  </a:cubicBezTo>
                  <a:cubicBezTo>
                    <a:pt x="46575" y="7565"/>
                    <a:pt x="46510" y="7558"/>
                    <a:pt x="46442" y="7552"/>
                  </a:cubicBezTo>
                  <a:cubicBezTo>
                    <a:pt x="46372" y="7545"/>
                    <a:pt x="46301" y="7540"/>
                    <a:pt x="46230" y="7535"/>
                  </a:cubicBezTo>
                  <a:cubicBezTo>
                    <a:pt x="46161" y="7532"/>
                    <a:pt x="46093" y="7527"/>
                    <a:pt x="46026" y="7524"/>
                  </a:cubicBezTo>
                  <a:cubicBezTo>
                    <a:pt x="46005" y="7523"/>
                    <a:pt x="45984" y="7520"/>
                    <a:pt x="45961" y="7519"/>
                  </a:cubicBezTo>
                  <a:cubicBezTo>
                    <a:pt x="45960" y="7513"/>
                    <a:pt x="45956" y="7508"/>
                    <a:pt x="45955" y="7500"/>
                  </a:cubicBezTo>
                  <a:cubicBezTo>
                    <a:pt x="45890" y="7323"/>
                    <a:pt x="45819" y="7147"/>
                    <a:pt x="45744" y="6975"/>
                  </a:cubicBezTo>
                  <a:cubicBezTo>
                    <a:pt x="45725" y="6932"/>
                    <a:pt x="45705" y="6890"/>
                    <a:pt x="45686" y="6847"/>
                  </a:cubicBezTo>
                  <a:cubicBezTo>
                    <a:pt x="45613" y="6690"/>
                    <a:pt x="45538" y="6534"/>
                    <a:pt x="45455" y="6380"/>
                  </a:cubicBezTo>
                  <a:cubicBezTo>
                    <a:pt x="45438" y="6349"/>
                    <a:pt x="45420" y="6318"/>
                    <a:pt x="45403" y="6287"/>
                  </a:cubicBezTo>
                  <a:cubicBezTo>
                    <a:pt x="45325" y="6148"/>
                    <a:pt x="45244" y="6012"/>
                    <a:pt x="45161" y="5879"/>
                  </a:cubicBezTo>
                  <a:cubicBezTo>
                    <a:pt x="45129" y="5830"/>
                    <a:pt x="45098" y="5781"/>
                    <a:pt x="45067" y="5733"/>
                  </a:cubicBezTo>
                  <a:cubicBezTo>
                    <a:pt x="44972" y="5590"/>
                    <a:pt x="44873" y="5450"/>
                    <a:pt x="44770" y="5313"/>
                  </a:cubicBezTo>
                  <a:cubicBezTo>
                    <a:pt x="44741" y="5275"/>
                    <a:pt x="44711" y="5239"/>
                    <a:pt x="44682" y="5201"/>
                  </a:cubicBezTo>
                  <a:cubicBezTo>
                    <a:pt x="44590" y="5083"/>
                    <a:pt x="44494" y="4967"/>
                    <a:pt x="44395" y="4853"/>
                  </a:cubicBezTo>
                  <a:cubicBezTo>
                    <a:pt x="44369" y="4823"/>
                    <a:pt x="44343" y="4793"/>
                    <a:pt x="44316" y="4762"/>
                  </a:cubicBezTo>
                  <a:cubicBezTo>
                    <a:pt x="44194" y="4626"/>
                    <a:pt x="44067" y="4495"/>
                    <a:pt x="43934" y="4366"/>
                  </a:cubicBezTo>
                  <a:cubicBezTo>
                    <a:pt x="43912" y="4344"/>
                    <a:pt x="43888" y="4321"/>
                    <a:pt x="43863" y="4299"/>
                  </a:cubicBezTo>
                  <a:cubicBezTo>
                    <a:pt x="43576" y="4025"/>
                    <a:pt x="43269" y="3772"/>
                    <a:pt x="42945" y="3541"/>
                  </a:cubicBezTo>
                  <a:cubicBezTo>
                    <a:pt x="42940" y="3537"/>
                    <a:pt x="42935" y="3533"/>
                    <a:pt x="42930" y="3529"/>
                  </a:cubicBezTo>
                  <a:cubicBezTo>
                    <a:pt x="42072" y="2921"/>
                    <a:pt x="41106" y="2482"/>
                    <a:pt x="40083" y="2236"/>
                  </a:cubicBezTo>
                  <a:lnTo>
                    <a:pt x="40065" y="2232"/>
                  </a:lnTo>
                  <a:cubicBezTo>
                    <a:pt x="39667" y="2137"/>
                    <a:pt x="39264" y="2073"/>
                    <a:pt x="38857" y="2038"/>
                  </a:cubicBezTo>
                  <a:cubicBezTo>
                    <a:pt x="38818" y="2035"/>
                    <a:pt x="38780" y="2032"/>
                    <a:pt x="38740" y="2030"/>
                  </a:cubicBezTo>
                  <a:cubicBezTo>
                    <a:pt x="38545" y="2016"/>
                    <a:pt x="38347" y="2006"/>
                    <a:pt x="38149" y="2006"/>
                  </a:cubicBezTo>
                  <a:cubicBezTo>
                    <a:pt x="36899" y="2006"/>
                    <a:pt x="35665" y="2289"/>
                    <a:pt x="34540" y="2833"/>
                  </a:cubicBezTo>
                  <a:cubicBezTo>
                    <a:pt x="34506" y="2795"/>
                    <a:pt x="34470" y="2759"/>
                    <a:pt x="34436" y="2721"/>
                  </a:cubicBezTo>
                  <a:cubicBezTo>
                    <a:pt x="34434" y="2719"/>
                    <a:pt x="34431" y="2718"/>
                    <a:pt x="34430" y="2715"/>
                  </a:cubicBezTo>
                  <a:cubicBezTo>
                    <a:pt x="34343" y="2619"/>
                    <a:pt x="34254" y="2525"/>
                    <a:pt x="34162" y="2434"/>
                  </a:cubicBezTo>
                  <a:cubicBezTo>
                    <a:pt x="34158" y="2429"/>
                    <a:pt x="34153" y="2425"/>
                    <a:pt x="34149" y="2422"/>
                  </a:cubicBezTo>
                  <a:cubicBezTo>
                    <a:pt x="34059" y="2332"/>
                    <a:pt x="33968" y="2244"/>
                    <a:pt x="33875" y="2159"/>
                  </a:cubicBezTo>
                  <a:cubicBezTo>
                    <a:pt x="33857" y="2144"/>
                    <a:pt x="33840" y="2130"/>
                    <a:pt x="33822" y="2113"/>
                  </a:cubicBezTo>
                  <a:cubicBezTo>
                    <a:pt x="33740" y="2041"/>
                    <a:pt x="33658" y="1968"/>
                    <a:pt x="33574" y="1898"/>
                  </a:cubicBezTo>
                  <a:cubicBezTo>
                    <a:pt x="32216" y="775"/>
                    <a:pt x="30535" y="114"/>
                    <a:pt x="28776" y="15"/>
                  </a:cubicBezTo>
                  <a:cubicBezTo>
                    <a:pt x="28765" y="15"/>
                    <a:pt x="28753" y="13"/>
                    <a:pt x="28742" y="13"/>
                  </a:cubicBezTo>
                  <a:cubicBezTo>
                    <a:pt x="28596" y="4"/>
                    <a:pt x="28448" y="0"/>
                    <a:pt x="28299" y="0"/>
                  </a:cubicBezTo>
                  <a:cubicBezTo>
                    <a:pt x="28294" y="0"/>
                    <a:pt x="28290" y="0"/>
                    <a:pt x="28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1393831" y="2238483"/>
              <a:ext cx="367102" cy="243709"/>
            </a:xfrm>
            <a:custGeom>
              <a:avLst/>
              <a:gdLst/>
              <a:ahLst/>
              <a:cxnLst/>
              <a:rect l="l" t="t" r="r" b="b"/>
              <a:pathLst>
                <a:path w="24580" h="16318" extrusionOk="0">
                  <a:moveTo>
                    <a:pt x="2242" y="1"/>
                  </a:moveTo>
                  <a:cubicBezTo>
                    <a:pt x="1494" y="1"/>
                    <a:pt x="741" y="103"/>
                    <a:pt x="0" y="310"/>
                  </a:cubicBezTo>
                  <a:lnTo>
                    <a:pt x="419" y="1808"/>
                  </a:lnTo>
                  <a:cubicBezTo>
                    <a:pt x="1020" y="1640"/>
                    <a:pt x="1633" y="1557"/>
                    <a:pt x="2241" y="1557"/>
                  </a:cubicBezTo>
                  <a:cubicBezTo>
                    <a:pt x="3384" y="1557"/>
                    <a:pt x="4514" y="1851"/>
                    <a:pt x="5537" y="2428"/>
                  </a:cubicBezTo>
                  <a:cubicBezTo>
                    <a:pt x="7104" y="3310"/>
                    <a:pt x="8235" y="4752"/>
                    <a:pt x="8719" y="6486"/>
                  </a:cubicBezTo>
                  <a:lnTo>
                    <a:pt x="9120" y="7922"/>
                  </a:lnTo>
                  <a:lnTo>
                    <a:pt x="10068" y="6771"/>
                  </a:lnTo>
                  <a:cubicBezTo>
                    <a:pt x="11398" y="5153"/>
                    <a:pt x="13330" y="4316"/>
                    <a:pt x="15277" y="4316"/>
                  </a:cubicBezTo>
                  <a:cubicBezTo>
                    <a:pt x="16784" y="4316"/>
                    <a:pt x="18299" y="4817"/>
                    <a:pt x="19551" y="5847"/>
                  </a:cubicBezTo>
                  <a:cubicBezTo>
                    <a:pt x="22419" y="8207"/>
                    <a:pt x="22835" y="12461"/>
                    <a:pt x="20475" y="15330"/>
                  </a:cubicBezTo>
                  <a:lnTo>
                    <a:pt x="21675" y="16317"/>
                  </a:lnTo>
                  <a:cubicBezTo>
                    <a:pt x="24579" y="12786"/>
                    <a:pt x="24070" y="7550"/>
                    <a:pt x="20538" y="4645"/>
                  </a:cubicBezTo>
                  <a:cubicBezTo>
                    <a:pt x="18998" y="3379"/>
                    <a:pt x="17133" y="2762"/>
                    <a:pt x="15279" y="2762"/>
                  </a:cubicBezTo>
                  <a:cubicBezTo>
                    <a:pt x="13293" y="2762"/>
                    <a:pt x="11320" y="3469"/>
                    <a:pt x="9770" y="4844"/>
                  </a:cubicBezTo>
                  <a:cubicBezTo>
                    <a:pt x="9049" y="3258"/>
                    <a:pt x="7847" y="1944"/>
                    <a:pt x="6300" y="1073"/>
                  </a:cubicBezTo>
                  <a:cubicBezTo>
                    <a:pt x="5041" y="363"/>
                    <a:pt x="3650" y="1"/>
                    <a:pt x="22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2"/>
          <p:cNvGrpSpPr/>
          <p:nvPr/>
        </p:nvGrpSpPr>
        <p:grpSpPr>
          <a:xfrm>
            <a:off x="5707815" y="2830434"/>
            <a:ext cx="2071367" cy="1764912"/>
            <a:chOff x="-3939950" y="3460106"/>
            <a:chExt cx="1814125" cy="1545728"/>
          </a:xfrm>
        </p:grpSpPr>
        <p:sp>
          <p:nvSpPr>
            <p:cNvPr id="1009" name="Google Shape;1009;p52"/>
            <p:cNvSpPr/>
            <p:nvPr/>
          </p:nvSpPr>
          <p:spPr>
            <a:xfrm>
              <a:off x="-2997776" y="4184603"/>
              <a:ext cx="871950" cy="821231"/>
            </a:xfrm>
            <a:custGeom>
              <a:avLst/>
              <a:gdLst/>
              <a:ahLst/>
              <a:cxnLst/>
              <a:rect l="l" t="t" r="r" b="b"/>
              <a:pathLst>
                <a:path w="58383" h="54987" extrusionOk="0">
                  <a:moveTo>
                    <a:pt x="52197" y="0"/>
                  </a:moveTo>
                  <a:lnTo>
                    <a:pt x="52197" y="0"/>
                  </a:lnTo>
                  <a:cubicBezTo>
                    <a:pt x="51391" y="876"/>
                    <a:pt x="50415" y="1634"/>
                    <a:pt x="49253" y="2252"/>
                  </a:cubicBezTo>
                  <a:cubicBezTo>
                    <a:pt x="47512" y="3181"/>
                    <a:pt x="45683" y="3483"/>
                    <a:pt x="44027" y="3483"/>
                  </a:cubicBezTo>
                  <a:cubicBezTo>
                    <a:pt x="43876" y="3483"/>
                    <a:pt x="43726" y="3480"/>
                    <a:pt x="43577" y="3475"/>
                  </a:cubicBezTo>
                  <a:cubicBezTo>
                    <a:pt x="42078" y="3454"/>
                    <a:pt x="40717" y="3257"/>
                    <a:pt x="39492" y="2880"/>
                  </a:cubicBezTo>
                  <a:cubicBezTo>
                    <a:pt x="38520" y="6269"/>
                    <a:pt x="36717" y="8709"/>
                    <a:pt x="34113" y="10139"/>
                  </a:cubicBezTo>
                  <a:cubicBezTo>
                    <a:pt x="32135" y="11224"/>
                    <a:pt x="29976" y="11570"/>
                    <a:pt x="28032" y="11570"/>
                  </a:cubicBezTo>
                  <a:cubicBezTo>
                    <a:pt x="24758" y="11570"/>
                    <a:pt x="22090" y="10593"/>
                    <a:pt x="21916" y="10527"/>
                  </a:cubicBezTo>
                  <a:lnTo>
                    <a:pt x="21957" y="10417"/>
                  </a:lnTo>
                  <a:lnTo>
                    <a:pt x="21957" y="10417"/>
                  </a:lnTo>
                  <a:cubicBezTo>
                    <a:pt x="21936" y="10435"/>
                    <a:pt x="21916" y="10453"/>
                    <a:pt x="21894" y="10471"/>
                  </a:cubicBezTo>
                  <a:cubicBezTo>
                    <a:pt x="19478" y="12434"/>
                    <a:pt x="16386" y="13422"/>
                    <a:pt x="12672" y="13422"/>
                  </a:cubicBezTo>
                  <a:cubicBezTo>
                    <a:pt x="11504" y="13422"/>
                    <a:pt x="10272" y="13324"/>
                    <a:pt x="8982" y="13128"/>
                  </a:cubicBezTo>
                  <a:cubicBezTo>
                    <a:pt x="5245" y="12560"/>
                    <a:pt x="2154" y="10190"/>
                    <a:pt x="0" y="7971"/>
                  </a:cubicBezTo>
                  <a:lnTo>
                    <a:pt x="0" y="31219"/>
                  </a:lnTo>
                  <a:cubicBezTo>
                    <a:pt x="648" y="33029"/>
                    <a:pt x="1867" y="35377"/>
                    <a:pt x="4095" y="36906"/>
                  </a:cubicBezTo>
                  <a:cubicBezTo>
                    <a:pt x="5674" y="37989"/>
                    <a:pt x="7572" y="38531"/>
                    <a:pt x="9764" y="38531"/>
                  </a:cubicBezTo>
                  <a:cubicBezTo>
                    <a:pt x="10735" y="38531"/>
                    <a:pt x="11764" y="38424"/>
                    <a:pt x="12848" y="38212"/>
                  </a:cubicBezTo>
                  <a:cubicBezTo>
                    <a:pt x="12687" y="36059"/>
                    <a:pt x="13216" y="33491"/>
                    <a:pt x="15065" y="30536"/>
                  </a:cubicBezTo>
                  <a:lnTo>
                    <a:pt x="16928" y="31702"/>
                  </a:lnTo>
                  <a:cubicBezTo>
                    <a:pt x="11941" y="39674"/>
                    <a:pt x="18334" y="43982"/>
                    <a:pt x="18609" y="44161"/>
                  </a:cubicBezTo>
                  <a:lnTo>
                    <a:pt x="17418" y="46008"/>
                  </a:lnTo>
                  <a:cubicBezTo>
                    <a:pt x="17366" y="45975"/>
                    <a:pt x="14401" y="44008"/>
                    <a:pt x="13258" y="40372"/>
                  </a:cubicBezTo>
                  <a:cubicBezTo>
                    <a:pt x="12034" y="40612"/>
                    <a:pt x="10867" y="40733"/>
                    <a:pt x="9754" y="40733"/>
                  </a:cubicBezTo>
                  <a:cubicBezTo>
                    <a:pt x="7112" y="40733"/>
                    <a:pt x="4795" y="40057"/>
                    <a:pt x="2835" y="38706"/>
                  </a:cubicBezTo>
                  <a:cubicBezTo>
                    <a:pt x="1672" y="37906"/>
                    <a:pt x="744" y="36939"/>
                    <a:pt x="1" y="35930"/>
                  </a:cubicBezTo>
                  <a:lnTo>
                    <a:pt x="1" y="37851"/>
                  </a:lnTo>
                  <a:cubicBezTo>
                    <a:pt x="1" y="50361"/>
                    <a:pt x="7149" y="54986"/>
                    <a:pt x="14708" y="54986"/>
                  </a:cubicBezTo>
                  <a:cubicBezTo>
                    <a:pt x="21445" y="54986"/>
                    <a:pt x="28508" y="51313"/>
                    <a:pt x="31131" y="46274"/>
                  </a:cubicBezTo>
                  <a:cubicBezTo>
                    <a:pt x="31182" y="46282"/>
                    <a:pt x="31235" y="46287"/>
                    <a:pt x="31286" y="46295"/>
                  </a:cubicBezTo>
                  <a:cubicBezTo>
                    <a:pt x="32349" y="44454"/>
                    <a:pt x="33345" y="41944"/>
                    <a:pt x="33204" y="39123"/>
                  </a:cubicBezTo>
                  <a:cubicBezTo>
                    <a:pt x="33029" y="35656"/>
                    <a:pt x="31181" y="32373"/>
                    <a:pt x="27710" y="29353"/>
                  </a:cubicBezTo>
                  <a:cubicBezTo>
                    <a:pt x="26194" y="31312"/>
                    <a:pt x="23831" y="33039"/>
                    <a:pt x="20152" y="33968"/>
                  </a:cubicBezTo>
                  <a:lnTo>
                    <a:pt x="19613" y="31838"/>
                  </a:lnTo>
                  <a:cubicBezTo>
                    <a:pt x="29769" y="29271"/>
                    <a:pt x="28052" y="19770"/>
                    <a:pt x="27974" y="19367"/>
                  </a:cubicBezTo>
                  <a:lnTo>
                    <a:pt x="30130" y="18942"/>
                  </a:lnTo>
                  <a:lnTo>
                    <a:pt x="30130" y="18942"/>
                  </a:lnTo>
                  <a:cubicBezTo>
                    <a:pt x="30145" y="19014"/>
                    <a:pt x="30948" y="23363"/>
                    <a:pt x="28890" y="27474"/>
                  </a:cubicBezTo>
                  <a:cubicBezTo>
                    <a:pt x="33004" y="30964"/>
                    <a:pt x="35196" y="34850"/>
                    <a:pt x="35399" y="39036"/>
                  </a:cubicBezTo>
                  <a:cubicBezTo>
                    <a:pt x="35534" y="41824"/>
                    <a:pt x="34764" y="44308"/>
                    <a:pt x="33795" y="46284"/>
                  </a:cubicBezTo>
                  <a:cubicBezTo>
                    <a:pt x="38250" y="45647"/>
                    <a:pt x="43629" y="41943"/>
                    <a:pt x="45743" y="35945"/>
                  </a:cubicBezTo>
                  <a:lnTo>
                    <a:pt x="45721" y="35938"/>
                  </a:lnTo>
                  <a:cubicBezTo>
                    <a:pt x="45743" y="35878"/>
                    <a:pt x="47891" y="29891"/>
                    <a:pt x="45151" y="24783"/>
                  </a:cubicBezTo>
                  <a:cubicBezTo>
                    <a:pt x="43388" y="21494"/>
                    <a:pt x="39969" y="19223"/>
                    <a:pt x="34990" y="18036"/>
                  </a:cubicBezTo>
                  <a:lnTo>
                    <a:pt x="35499" y="15897"/>
                  </a:lnTo>
                  <a:cubicBezTo>
                    <a:pt x="41125" y="17239"/>
                    <a:pt x="45028" y="19885"/>
                    <a:pt x="47098" y="23762"/>
                  </a:cubicBezTo>
                  <a:cubicBezTo>
                    <a:pt x="48030" y="25509"/>
                    <a:pt x="48485" y="27313"/>
                    <a:pt x="48660" y="29000"/>
                  </a:cubicBezTo>
                  <a:cubicBezTo>
                    <a:pt x="50942" y="26666"/>
                    <a:pt x="53872" y="22476"/>
                    <a:pt x="51640" y="18439"/>
                  </a:cubicBezTo>
                  <a:cubicBezTo>
                    <a:pt x="58382" y="13046"/>
                    <a:pt x="56434" y="3437"/>
                    <a:pt x="5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2997776" y="3567668"/>
              <a:ext cx="787582" cy="784565"/>
            </a:xfrm>
            <a:custGeom>
              <a:avLst/>
              <a:gdLst/>
              <a:ahLst/>
              <a:cxnLst/>
              <a:rect l="l" t="t" r="r" b="b"/>
              <a:pathLst>
                <a:path w="52734" h="52532" extrusionOk="0">
                  <a:moveTo>
                    <a:pt x="36820" y="10047"/>
                  </a:moveTo>
                  <a:cubicBezTo>
                    <a:pt x="36813" y="10047"/>
                    <a:pt x="36793" y="10048"/>
                    <a:pt x="36773" y="10050"/>
                  </a:cubicBezTo>
                  <a:lnTo>
                    <a:pt x="36773" y="10050"/>
                  </a:lnTo>
                  <a:cubicBezTo>
                    <a:pt x="36773" y="10051"/>
                    <a:pt x="36773" y="10052"/>
                    <a:pt x="36773" y="10053"/>
                  </a:cubicBezTo>
                  <a:cubicBezTo>
                    <a:pt x="36820" y="10049"/>
                    <a:pt x="36829" y="10047"/>
                    <a:pt x="36820" y="10047"/>
                  </a:cubicBezTo>
                  <a:close/>
                  <a:moveTo>
                    <a:pt x="24966" y="0"/>
                  </a:moveTo>
                  <a:cubicBezTo>
                    <a:pt x="24296" y="0"/>
                    <a:pt x="23616" y="66"/>
                    <a:pt x="22930" y="207"/>
                  </a:cubicBezTo>
                  <a:cubicBezTo>
                    <a:pt x="24402" y="3948"/>
                    <a:pt x="24605" y="7457"/>
                    <a:pt x="23521" y="10672"/>
                  </a:cubicBezTo>
                  <a:cubicBezTo>
                    <a:pt x="21954" y="15318"/>
                    <a:pt x="18131" y="18074"/>
                    <a:pt x="16020" y="19293"/>
                  </a:cubicBezTo>
                  <a:cubicBezTo>
                    <a:pt x="17564" y="22352"/>
                    <a:pt x="17853" y="25634"/>
                    <a:pt x="17888" y="27334"/>
                  </a:cubicBezTo>
                  <a:cubicBezTo>
                    <a:pt x="18057" y="27325"/>
                    <a:pt x="18228" y="27320"/>
                    <a:pt x="18401" y="27320"/>
                  </a:cubicBezTo>
                  <a:cubicBezTo>
                    <a:pt x="20486" y="27320"/>
                    <a:pt x="22918" y="27987"/>
                    <a:pt x="25648" y="29852"/>
                  </a:cubicBezTo>
                  <a:lnTo>
                    <a:pt x="24409" y="31667"/>
                  </a:lnTo>
                  <a:cubicBezTo>
                    <a:pt x="22100" y="30089"/>
                    <a:pt x="20075" y="29530"/>
                    <a:pt x="18363" y="29530"/>
                  </a:cubicBezTo>
                  <a:cubicBezTo>
                    <a:pt x="14317" y="29530"/>
                    <a:pt x="12025" y="32655"/>
                    <a:pt x="11891" y="32843"/>
                  </a:cubicBezTo>
                  <a:lnTo>
                    <a:pt x="10094" y="31577"/>
                  </a:lnTo>
                  <a:cubicBezTo>
                    <a:pt x="10129" y="31528"/>
                    <a:pt x="12139" y="28753"/>
                    <a:pt x="15691" y="27711"/>
                  </a:cubicBezTo>
                  <a:cubicBezTo>
                    <a:pt x="15681" y="25838"/>
                    <a:pt x="15321" y="20252"/>
                    <a:pt x="11584" y="17073"/>
                  </a:cubicBezTo>
                  <a:cubicBezTo>
                    <a:pt x="9725" y="15491"/>
                    <a:pt x="7261" y="14698"/>
                    <a:pt x="4226" y="14698"/>
                  </a:cubicBezTo>
                  <a:cubicBezTo>
                    <a:pt x="2922" y="14698"/>
                    <a:pt x="1512" y="14844"/>
                    <a:pt x="0" y="15137"/>
                  </a:cubicBezTo>
                  <a:lnTo>
                    <a:pt x="0" y="45939"/>
                  </a:lnTo>
                  <a:cubicBezTo>
                    <a:pt x="1807" y="48200"/>
                    <a:pt x="5167" y="51633"/>
                    <a:pt x="9311" y="52262"/>
                  </a:cubicBezTo>
                  <a:cubicBezTo>
                    <a:pt x="10490" y="52442"/>
                    <a:pt x="11608" y="52531"/>
                    <a:pt x="12664" y="52531"/>
                  </a:cubicBezTo>
                  <a:cubicBezTo>
                    <a:pt x="15857" y="52531"/>
                    <a:pt x="18481" y="51713"/>
                    <a:pt x="20491" y="50086"/>
                  </a:cubicBezTo>
                  <a:cubicBezTo>
                    <a:pt x="24347" y="46967"/>
                    <a:pt x="24696" y="41821"/>
                    <a:pt x="24699" y="41770"/>
                  </a:cubicBezTo>
                  <a:lnTo>
                    <a:pt x="26893" y="41894"/>
                  </a:lnTo>
                  <a:cubicBezTo>
                    <a:pt x="26882" y="42106"/>
                    <a:pt x="26601" y="46463"/>
                    <a:pt x="23620" y="50062"/>
                  </a:cubicBezTo>
                  <a:cubicBezTo>
                    <a:pt x="24592" y="50324"/>
                    <a:pt x="26227" y="50673"/>
                    <a:pt x="28049" y="50673"/>
                  </a:cubicBezTo>
                  <a:cubicBezTo>
                    <a:pt x="29685" y="50673"/>
                    <a:pt x="31472" y="50392"/>
                    <a:pt x="33064" y="49515"/>
                  </a:cubicBezTo>
                  <a:cubicBezTo>
                    <a:pt x="35190" y="48345"/>
                    <a:pt x="36662" y="46261"/>
                    <a:pt x="37451" y="43321"/>
                  </a:cubicBezTo>
                  <a:cubicBezTo>
                    <a:pt x="36572" y="42830"/>
                    <a:pt x="35792" y="42219"/>
                    <a:pt x="35117" y="41483"/>
                  </a:cubicBezTo>
                  <a:cubicBezTo>
                    <a:pt x="31933" y="38008"/>
                    <a:pt x="32320" y="33129"/>
                    <a:pt x="32339" y="32923"/>
                  </a:cubicBezTo>
                  <a:lnTo>
                    <a:pt x="32339" y="32923"/>
                  </a:lnTo>
                  <a:lnTo>
                    <a:pt x="34529" y="33111"/>
                  </a:lnTo>
                  <a:cubicBezTo>
                    <a:pt x="34525" y="33153"/>
                    <a:pt x="34218" y="37261"/>
                    <a:pt x="36751" y="40011"/>
                  </a:cubicBezTo>
                  <a:cubicBezTo>
                    <a:pt x="37216" y="40518"/>
                    <a:pt x="37763" y="40941"/>
                    <a:pt x="38369" y="41299"/>
                  </a:cubicBezTo>
                  <a:lnTo>
                    <a:pt x="39181" y="41654"/>
                  </a:lnTo>
                  <a:cubicBezTo>
                    <a:pt x="39212" y="41667"/>
                    <a:pt x="41392" y="42589"/>
                    <a:pt x="44032" y="42589"/>
                  </a:cubicBezTo>
                  <a:cubicBezTo>
                    <a:pt x="45383" y="42589"/>
                    <a:pt x="46854" y="42348"/>
                    <a:pt x="48219" y="41620"/>
                  </a:cubicBezTo>
                  <a:cubicBezTo>
                    <a:pt x="50339" y="40490"/>
                    <a:pt x="51672" y="38907"/>
                    <a:pt x="52292" y="36777"/>
                  </a:cubicBezTo>
                  <a:cubicBezTo>
                    <a:pt x="52485" y="36116"/>
                    <a:pt x="52596" y="35434"/>
                    <a:pt x="52647" y="34744"/>
                  </a:cubicBezTo>
                  <a:cubicBezTo>
                    <a:pt x="52733" y="31252"/>
                    <a:pt x="51623" y="27431"/>
                    <a:pt x="48124" y="26492"/>
                  </a:cubicBezTo>
                  <a:cubicBezTo>
                    <a:pt x="50154" y="19258"/>
                    <a:pt x="45257" y="11698"/>
                    <a:pt x="39149" y="10282"/>
                  </a:cubicBezTo>
                  <a:lnTo>
                    <a:pt x="39149" y="10282"/>
                  </a:lnTo>
                  <a:cubicBezTo>
                    <a:pt x="40399" y="14526"/>
                    <a:pt x="40166" y="18119"/>
                    <a:pt x="38434" y="20982"/>
                  </a:cubicBezTo>
                  <a:cubicBezTo>
                    <a:pt x="35287" y="26187"/>
                    <a:pt x="28425" y="26923"/>
                    <a:pt x="28134" y="26950"/>
                  </a:cubicBezTo>
                  <a:lnTo>
                    <a:pt x="27916" y="24764"/>
                  </a:lnTo>
                  <a:cubicBezTo>
                    <a:pt x="27977" y="24757"/>
                    <a:pt x="33992" y="24097"/>
                    <a:pt x="36559" y="19835"/>
                  </a:cubicBezTo>
                  <a:cubicBezTo>
                    <a:pt x="38059" y="17344"/>
                    <a:pt x="37722" y="14653"/>
                    <a:pt x="36773" y="10053"/>
                  </a:cubicBezTo>
                  <a:lnTo>
                    <a:pt x="36773" y="10053"/>
                  </a:lnTo>
                  <a:cubicBezTo>
                    <a:pt x="36750" y="10054"/>
                    <a:pt x="36736" y="10055"/>
                    <a:pt x="36729" y="10055"/>
                  </a:cubicBezTo>
                  <a:cubicBezTo>
                    <a:pt x="36711" y="10055"/>
                    <a:pt x="36742" y="10052"/>
                    <a:pt x="36773" y="10050"/>
                  </a:cubicBezTo>
                  <a:lnTo>
                    <a:pt x="36773" y="10050"/>
                  </a:lnTo>
                  <a:cubicBezTo>
                    <a:pt x="36347" y="5587"/>
                    <a:pt x="31121" y="0"/>
                    <a:pt x="24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2997776" y="3460106"/>
              <a:ext cx="336665" cy="367610"/>
            </a:xfrm>
            <a:custGeom>
              <a:avLst/>
              <a:gdLst/>
              <a:ahLst/>
              <a:cxnLst/>
              <a:rect l="l" t="t" r="r" b="b"/>
              <a:pathLst>
                <a:path w="22542" h="24614" extrusionOk="0">
                  <a:moveTo>
                    <a:pt x="9596" y="0"/>
                  </a:moveTo>
                  <a:cubicBezTo>
                    <a:pt x="3150" y="0"/>
                    <a:pt x="0" y="5275"/>
                    <a:pt x="0" y="12087"/>
                  </a:cubicBezTo>
                  <a:lnTo>
                    <a:pt x="0" y="20109"/>
                  </a:lnTo>
                  <a:cubicBezTo>
                    <a:pt x="1499" y="19840"/>
                    <a:pt x="2914" y="19706"/>
                    <a:pt x="4242" y="19706"/>
                  </a:cubicBezTo>
                  <a:cubicBezTo>
                    <a:pt x="7809" y="19706"/>
                    <a:pt x="10750" y="20675"/>
                    <a:pt x="13020" y="22610"/>
                  </a:cubicBezTo>
                  <a:cubicBezTo>
                    <a:pt x="13711" y="23204"/>
                    <a:pt x="14332" y="23876"/>
                    <a:pt x="14869" y="24613"/>
                  </a:cubicBezTo>
                  <a:cubicBezTo>
                    <a:pt x="16678" y="23568"/>
                    <a:pt x="20109" y="21139"/>
                    <a:pt x="21445" y="17154"/>
                  </a:cubicBezTo>
                  <a:cubicBezTo>
                    <a:pt x="22541" y="13886"/>
                    <a:pt x="22032" y="10184"/>
                    <a:pt x="19940" y="6138"/>
                  </a:cubicBezTo>
                  <a:cubicBezTo>
                    <a:pt x="18254" y="3412"/>
                    <a:pt x="14710" y="0"/>
                    <a:pt x="9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3864513" y="3855704"/>
              <a:ext cx="523322" cy="403036"/>
            </a:xfrm>
            <a:custGeom>
              <a:avLst/>
              <a:gdLst/>
              <a:ahLst/>
              <a:cxnLst/>
              <a:rect l="l" t="t" r="r" b="b"/>
              <a:pathLst>
                <a:path w="35040" h="26986" extrusionOk="0">
                  <a:moveTo>
                    <a:pt x="19067" y="1"/>
                  </a:moveTo>
                  <a:cubicBezTo>
                    <a:pt x="17966" y="1935"/>
                    <a:pt x="15264" y="5794"/>
                    <a:pt x="10732" y="6991"/>
                  </a:cubicBezTo>
                  <a:cubicBezTo>
                    <a:pt x="9487" y="7320"/>
                    <a:pt x="8203" y="7486"/>
                    <a:pt x="6914" y="7486"/>
                  </a:cubicBezTo>
                  <a:cubicBezTo>
                    <a:pt x="6909" y="7486"/>
                    <a:pt x="6905" y="7486"/>
                    <a:pt x="6900" y="7486"/>
                  </a:cubicBezTo>
                  <a:cubicBezTo>
                    <a:pt x="6168" y="7484"/>
                    <a:pt x="5436" y="7432"/>
                    <a:pt x="4711" y="7332"/>
                  </a:cubicBezTo>
                  <a:cubicBezTo>
                    <a:pt x="55" y="8948"/>
                    <a:pt x="0" y="15986"/>
                    <a:pt x="1278" y="19600"/>
                  </a:cubicBezTo>
                  <a:cubicBezTo>
                    <a:pt x="3232" y="18830"/>
                    <a:pt x="5735" y="18130"/>
                    <a:pt x="8377" y="18130"/>
                  </a:cubicBezTo>
                  <a:cubicBezTo>
                    <a:pt x="9285" y="18130"/>
                    <a:pt x="10211" y="18213"/>
                    <a:pt x="11135" y="18405"/>
                  </a:cubicBezTo>
                  <a:cubicBezTo>
                    <a:pt x="14027" y="19003"/>
                    <a:pt x="16677" y="20977"/>
                    <a:pt x="18221" y="23686"/>
                  </a:cubicBezTo>
                  <a:cubicBezTo>
                    <a:pt x="18840" y="24772"/>
                    <a:pt x="19236" y="25895"/>
                    <a:pt x="19410" y="26986"/>
                  </a:cubicBezTo>
                  <a:cubicBezTo>
                    <a:pt x="22525" y="26846"/>
                    <a:pt x="25144" y="25666"/>
                    <a:pt x="26402" y="23775"/>
                  </a:cubicBezTo>
                  <a:cubicBezTo>
                    <a:pt x="27468" y="22176"/>
                    <a:pt x="27490" y="20174"/>
                    <a:pt x="26467" y="17988"/>
                  </a:cubicBezTo>
                  <a:lnTo>
                    <a:pt x="25849" y="16668"/>
                  </a:lnTo>
                  <a:lnTo>
                    <a:pt x="27288" y="16438"/>
                  </a:lnTo>
                  <a:cubicBezTo>
                    <a:pt x="30004" y="16002"/>
                    <a:pt x="33363" y="13983"/>
                    <a:pt x="34035" y="11666"/>
                  </a:cubicBezTo>
                  <a:cubicBezTo>
                    <a:pt x="35040" y="8201"/>
                    <a:pt x="34398" y="4874"/>
                    <a:pt x="31953" y="990"/>
                  </a:cubicBezTo>
                  <a:cubicBezTo>
                    <a:pt x="31295" y="1331"/>
                    <a:pt x="30608" y="1610"/>
                    <a:pt x="29899" y="1824"/>
                  </a:cubicBezTo>
                  <a:cubicBezTo>
                    <a:pt x="28845" y="2138"/>
                    <a:pt x="27767" y="2295"/>
                    <a:pt x="26667" y="2295"/>
                  </a:cubicBezTo>
                  <a:cubicBezTo>
                    <a:pt x="24233" y="2295"/>
                    <a:pt x="21691" y="1528"/>
                    <a:pt x="19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3805475" y="3460106"/>
              <a:ext cx="735773" cy="944460"/>
            </a:xfrm>
            <a:custGeom>
              <a:avLst/>
              <a:gdLst/>
              <a:ahLst/>
              <a:cxnLst/>
              <a:rect l="l" t="t" r="r" b="b"/>
              <a:pathLst>
                <a:path w="49265" h="63238" extrusionOk="0">
                  <a:moveTo>
                    <a:pt x="39668" y="0"/>
                  </a:moveTo>
                  <a:cubicBezTo>
                    <a:pt x="33224" y="0"/>
                    <a:pt x="29268" y="5421"/>
                    <a:pt x="28388" y="8057"/>
                  </a:cubicBezTo>
                  <a:cubicBezTo>
                    <a:pt x="27022" y="7464"/>
                    <a:pt x="25660" y="7203"/>
                    <a:pt x="24344" y="7203"/>
                  </a:cubicBezTo>
                  <a:cubicBezTo>
                    <a:pt x="18179" y="7203"/>
                    <a:pt x="13007" y="12941"/>
                    <a:pt x="13007" y="17287"/>
                  </a:cubicBezTo>
                  <a:cubicBezTo>
                    <a:pt x="12719" y="17258"/>
                    <a:pt x="12433" y="17244"/>
                    <a:pt x="12148" y="17244"/>
                  </a:cubicBezTo>
                  <a:cubicBezTo>
                    <a:pt x="5772" y="17244"/>
                    <a:pt x="0" y="24256"/>
                    <a:pt x="744" y="31577"/>
                  </a:cubicBezTo>
                  <a:cubicBezTo>
                    <a:pt x="1494" y="31698"/>
                    <a:pt x="2252" y="31764"/>
                    <a:pt x="3015" y="31764"/>
                  </a:cubicBezTo>
                  <a:cubicBezTo>
                    <a:pt x="4076" y="31764"/>
                    <a:pt x="5146" y="31637"/>
                    <a:pt x="6217" y="31354"/>
                  </a:cubicBezTo>
                  <a:cubicBezTo>
                    <a:pt x="11180" y="30043"/>
                    <a:pt x="13652" y="24544"/>
                    <a:pt x="13677" y="24489"/>
                  </a:cubicBezTo>
                  <a:lnTo>
                    <a:pt x="14199" y="23304"/>
                  </a:lnTo>
                  <a:lnTo>
                    <a:pt x="15283" y="24010"/>
                  </a:lnTo>
                  <a:cubicBezTo>
                    <a:pt x="17903" y="25721"/>
                    <a:pt x="20396" y="26580"/>
                    <a:pt x="22725" y="26580"/>
                  </a:cubicBezTo>
                  <a:cubicBezTo>
                    <a:pt x="23609" y="26580"/>
                    <a:pt x="24469" y="26457"/>
                    <a:pt x="25304" y="26209"/>
                  </a:cubicBezTo>
                  <a:cubicBezTo>
                    <a:pt x="29830" y="24867"/>
                    <a:pt x="32429" y="20244"/>
                    <a:pt x="33053" y="19011"/>
                  </a:cubicBezTo>
                  <a:cubicBezTo>
                    <a:pt x="32227" y="17674"/>
                    <a:pt x="31588" y="16040"/>
                    <a:pt x="31137" y="14114"/>
                  </a:cubicBezTo>
                  <a:lnTo>
                    <a:pt x="33276" y="13614"/>
                  </a:lnTo>
                  <a:cubicBezTo>
                    <a:pt x="34106" y="17178"/>
                    <a:pt x="35621" y="19512"/>
                    <a:pt x="37778" y="20551"/>
                  </a:cubicBezTo>
                  <a:cubicBezTo>
                    <a:pt x="38747" y="21018"/>
                    <a:pt x="39758" y="21179"/>
                    <a:pt x="40693" y="21179"/>
                  </a:cubicBezTo>
                  <a:cubicBezTo>
                    <a:pt x="42763" y="21179"/>
                    <a:pt x="44457" y="20390"/>
                    <a:pt x="44481" y="20379"/>
                  </a:cubicBezTo>
                  <a:lnTo>
                    <a:pt x="45434" y="22359"/>
                  </a:lnTo>
                  <a:cubicBezTo>
                    <a:pt x="45309" y="22419"/>
                    <a:pt x="43271" y="23381"/>
                    <a:pt x="40701" y="23381"/>
                  </a:cubicBezTo>
                  <a:cubicBezTo>
                    <a:pt x="39486" y="23381"/>
                    <a:pt x="38152" y="23166"/>
                    <a:pt x="36845" y="22540"/>
                  </a:cubicBezTo>
                  <a:cubicBezTo>
                    <a:pt x="35992" y="22132"/>
                    <a:pt x="35222" y="21585"/>
                    <a:pt x="34534" y="20898"/>
                  </a:cubicBezTo>
                  <a:cubicBezTo>
                    <a:pt x="33722" y="22305"/>
                    <a:pt x="32181" y="24564"/>
                    <a:pt x="29858" y="26305"/>
                  </a:cubicBezTo>
                  <a:cubicBezTo>
                    <a:pt x="31758" y="29307"/>
                    <a:pt x="33688" y="33606"/>
                    <a:pt x="32191" y="38766"/>
                  </a:cubicBezTo>
                  <a:cubicBezTo>
                    <a:pt x="31473" y="41245"/>
                    <a:pt x="28918" y="43292"/>
                    <a:pt x="26223" y="44374"/>
                  </a:cubicBezTo>
                  <a:cubicBezTo>
                    <a:pt x="29576" y="46608"/>
                    <a:pt x="32549" y="47733"/>
                    <a:pt x="35101" y="47733"/>
                  </a:cubicBezTo>
                  <a:cubicBezTo>
                    <a:pt x="35970" y="47733"/>
                    <a:pt x="36789" y="47603"/>
                    <a:pt x="37559" y="47341"/>
                  </a:cubicBezTo>
                  <a:cubicBezTo>
                    <a:pt x="41495" y="46006"/>
                    <a:pt x="42869" y="41560"/>
                    <a:pt x="42883" y="41514"/>
                  </a:cubicBezTo>
                  <a:lnTo>
                    <a:pt x="44989" y="42137"/>
                  </a:lnTo>
                  <a:cubicBezTo>
                    <a:pt x="44923" y="42363"/>
                    <a:pt x="43303" y="47701"/>
                    <a:pt x="38288" y="49414"/>
                  </a:cubicBezTo>
                  <a:cubicBezTo>
                    <a:pt x="37283" y="49758"/>
                    <a:pt x="36224" y="49930"/>
                    <a:pt x="35110" y="49930"/>
                  </a:cubicBezTo>
                  <a:cubicBezTo>
                    <a:pt x="32212" y="49930"/>
                    <a:pt x="28955" y="48766"/>
                    <a:pt x="25378" y="46451"/>
                  </a:cubicBezTo>
                  <a:lnTo>
                    <a:pt x="25378" y="46451"/>
                  </a:lnTo>
                  <a:cubicBezTo>
                    <a:pt x="25624" y="48279"/>
                    <a:pt x="25260" y="50005"/>
                    <a:pt x="24278" y="51481"/>
                  </a:cubicBezTo>
                  <a:cubicBezTo>
                    <a:pt x="23170" y="53147"/>
                    <a:pt x="21387" y="54377"/>
                    <a:pt x="19188" y="55062"/>
                  </a:cubicBezTo>
                  <a:cubicBezTo>
                    <a:pt x="23182" y="55405"/>
                    <a:pt x="27830" y="57226"/>
                    <a:pt x="30154" y="63238"/>
                  </a:cubicBezTo>
                  <a:cubicBezTo>
                    <a:pt x="31408" y="60110"/>
                    <a:pt x="33923" y="57514"/>
                    <a:pt x="37170" y="56139"/>
                  </a:cubicBezTo>
                  <a:cubicBezTo>
                    <a:pt x="38856" y="55425"/>
                    <a:pt x="40630" y="55073"/>
                    <a:pt x="42429" y="55073"/>
                  </a:cubicBezTo>
                  <a:cubicBezTo>
                    <a:pt x="44711" y="55073"/>
                    <a:pt x="47032" y="55639"/>
                    <a:pt x="49265" y="56751"/>
                  </a:cubicBezTo>
                  <a:lnTo>
                    <a:pt x="49265" y="12087"/>
                  </a:lnTo>
                  <a:cubicBezTo>
                    <a:pt x="49265" y="5275"/>
                    <a:pt x="46114" y="0"/>
                    <a:pt x="39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3939950" y="4159288"/>
              <a:ext cx="870277" cy="846546"/>
            </a:xfrm>
            <a:custGeom>
              <a:avLst/>
              <a:gdLst/>
              <a:ahLst/>
              <a:cxnLst/>
              <a:rect l="l" t="t" r="r" b="b"/>
              <a:pathLst>
                <a:path w="58271" h="56682" extrusionOk="0">
                  <a:moveTo>
                    <a:pt x="13435" y="1"/>
                  </a:moveTo>
                  <a:cubicBezTo>
                    <a:pt x="10513" y="1"/>
                    <a:pt x="7714" y="1008"/>
                    <a:pt x="5856" y="1869"/>
                  </a:cubicBezTo>
                  <a:cubicBezTo>
                    <a:pt x="1770" y="5450"/>
                    <a:pt x="0" y="14831"/>
                    <a:pt x="6630" y="20134"/>
                  </a:cubicBezTo>
                  <a:cubicBezTo>
                    <a:pt x="3553" y="25702"/>
                    <a:pt x="10291" y="31561"/>
                    <a:pt x="11610" y="32440"/>
                  </a:cubicBezTo>
                  <a:cubicBezTo>
                    <a:pt x="11745" y="42208"/>
                    <a:pt x="20048" y="48082"/>
                    <a:pt x="25814" y="48082"/>
                  </a:cubicBezTo>
                  <a:cubicBezTo>
                    <a:pt x="26273" y="48082"/>
                    <a:pt x="26717" y="48044"/>
                    <a:pt x="27139" y="47969"/>
                  </a:cubicBezTo>
                  <a:cubicBezTo>
                    <a:pt x="29762" y="53008"/>
                    <a:pt x="36826" y="56681"/>
                    <a:pt x="43563" y="56681"/>
                  </a:cubicBezTo>
                  <a:cubicBezTo>
                    <a:pt x="51122" y="56681"/>
                    <a:pt x="58270" y="52056"/>
                    <a:pt x="58270" y="39546"/>
                  </a:cubicBezTo>
                  <a:lnTo>
                    <a:pt x="58270" y="12434"/>
                  </a:lnTo>
                  <a:cubicBezTo>
                    <a:pt x="56045" y="11128"/>
                    <a:pt x="53704" y="10460"/>
                    <a:pt x="51425" y="10460"/>
                  </a:cubicBezTo>
                  <a:cubicBezTo>
                    <a:pt x="49916" y="10460"/>
                    <a:pt x="48434" y="10753"/>
                    <a:pt x="47030" y="11347"/>
                  </a:cubicBezTo>
                  <a:cubicBezTo>
                    <a:pt x="43536" y="12826"/>
                    <a:pt x="41059" y="15991"/>
                    <a:pt x="40566" y="19607"/>
                  </a:cubicBezTo>
                  <a:lnTo>
                    <a:pt x="40377" y="20990"/>
                  </a:lnTo>
                  <a:lnTo>
                    <a:pt x="39078" y="20484"/>
                  </a:lnTo>
                  <a:cubicBezTo>
                    <a:pt x="37902" y="20026"/>
                    <a:pt x="36625" y="19831"/>
                    <a:pt x="35389" y="19831"/>
                  </a:cubicBezTo>
                  <a:cubicBezTo>
                    <a:pt x="33527" y="19831"/>
                    <a:pt x="31756" y="20273"/>
                    <a:pt x="30551" y="20928"/>
                  </a:cubicBezTo>
                  <a:cubicBezTo>
                    <a:pt x="27167" y="22766"/>
                    <a:pt x="24747" y="27172"/>
                    <a:pt x="26941" y="32729"/>
                  </a:cubicBezTo>
                  <a:cubicBezTo>
                    <a:pt x="27719" y="32533"/>
                    <a:pt x="28494" y="32436"/>
                    <a:pt x="29260" y="32436"/>
                  </a:cubicBezTo>
                  <a:cubicBezTo>
                    <a:pt x="32400" y="32436"/>
                    <a:pt x="35380" y="34064"/>
                    <a:pt x="37792" y="37124"/>
                  </a:cubicBezTo>
                  <a:cubicBezTo>
                    <a:pt x="37802" y="37116"/>
                    <a:pt x="37812" y="37107"/>
                    <a:pt x="37823" y="37098"/>
                  </a:cubicBezTo>
                  <a:cubicBezTo>
                    <a:pt x="39524" y="35778"/>
                    <a:pt x="41478" y="35121"/>
                    <a:pt x="43560" y="35121"/>
                  </a:cubicBezTo>
                  <a:cubicBezTo>
                    <a:pt x="45949" y="35121"/>
                    <a:pt x="48506" y="35986"/>
                    <a:pt x="51044" y="37708"/>
                  </a:cubicBezTo>
                  <a:lnTo>
                    <a:pt x="49810" y="39526"/>
                  </a:lnTo>
                  <a:cubicBezTo>
                    <a:pt x="47666" y="38070"/>
                    <a:pt x="45530" y="37337"/>
                    <a:pt x="43569" y="37337"/>
                  </a:cubicBezTo>
                  <a:cubicBezTo>
                    <a:pt x="41954" y="37337"/>
                    <a:pt x="40457" y="37834"/>
                    <a:pt x="39169" y="38834"/>
                  </a:cubicBezTo>
                  <a:cubicBezTo>
                    <a:pt x="36506" y="40901"/>
                    <a:pt x="35392" y="44677"/>
                    <a:pt x="36520" y="47812"/>
                  </a:cubicBezTo>
                  <a:lnTo>
                    <a:pt x="34452" y="48557"/>
                  </a:lnTo>
                  <a:cubicBezTo>
                    <a:pt x="33265" y="45256"/>
                    <a:pt x="34021" y="41409"/>
                    <a:pt x="36219" y="38682"/>
                  </a:cubicBezTo>
                  <a:cubicBezTo>
                    <a:pt x="34206" y="36046"/>
                    <a:pt x="31750" y="34637"/>
                    <a:pt x="29204" y="34637"/>
                  </a:cubicBezTo>
                  <a:cubicBezTo>
                    <a:pt x="28585" y="34637"/>
                    <a:pt x="27962" y="34720"/>
                    <a:pt x="27338" y="34889"/>
                  </a:cubicBezTo>
                  <a:cubicBezTo>
                    <a:pt x="24083" y="35771"/>
                    <a:pt x="21602" y="38827"/>
                    <a:pt x="21435" y="42154"/>
                  </a:cubicBezTo>
                  <a:lnTo>
                    <a:pt x="19240" y="42045"/>
                  </a:lnTo>
                  <a:cubicBezTo>
                    <a:pt x="19419" y="38464"/>
                    <a:pt x="21696" y="35139"/>
                    <a:pt x="24885" y="33506"/>
                  </a:cubicBezTo>
                  <a:cubicBezTo>
                    <a:pt x="22345" y="26997"/>
                    <a:pt x="25145" y="21363"/>
                    <a:pt x="29500" y="18997"/>
                  </a:cubicBezTo>
                  <a:cubicBezTo>
                    <a:pt x="30949" y="18210"/>
                    <a:pt x="33098" y="17633"/>
                    <a:pt x="35402" y="17633"/>
                  </a:cubicBezTo>
                  <a:cubicBezTo>
                    <a:pt x="36028" y="17633"/>
                    <a:pt x="36664" y="17676"/>
                    <a:pt x="37301" y="17768"/>
                  </a:cubicBezTo>
                  <a:cubicBezTo>
                    <a:pt x="35221" y="11788"/>
                    <a:pt x="30599" y="10369"/>
                    <a:pt x="26682" y="10369"/>
                  </a:cubicBezTo>
                  <a:cubicBezTo>
                    <a:pt x="25488" y="10369"/>
                    <a:pt x="24359" y="10501"/>
                    <a:pt x="23388" y="10676"/>
                  </a:cubicBezTo>
                  <a:lnTo>
                    <a:pt x="21546" y="11008"/>
                  </a:lnTo>
                  <a:lnTo>
                    <a:pt x="22153" y="9238"/>
                  </a:lnTo>
                  <a:cubicBezTo>
                    <a:pt x="22609" y="7908"/>
                    <a:pt x="22313" y="6117"/>
                    <a:pt x="21360" y="4446"/>
                  </a:cubicBezTo>
                  <a:cubicBezTo>
                    <a:pt x="20124" y="2277"/>
                    <a:pt x="18023" y="700"/>
                    <a:pt x="15739" y="228"/>
                  </a:cubicBezTo>
                  <a:cubicBezTo>
                    <a:pt x="14972" y="69"/>
                    <a:pt x="14199" y="1"/>
                    <a:pt x="13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52"/>
          <p:cNvSpPr/>
          <p:nvPr/>
        </p:nvSpPr>
        <p:spPr>
          <a:xfrm>
            <a:off x="-2754925" y="-1113425"/>
            <a:ext cx="885900" cy="600000"/>
          </a:xfrm>
          <a:prstGeom prst="rightArrow">
            <a:avLst>
              <a:gd name="adj1" fmla="val 50000"/>
              <a:gd name="adj2" fmla="val 50000"/>
            </a:avLst>
          </a:prstGeom>
          <a:solidFill>
            <a:srgbClr val="E7E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3"/>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021" name="Google Shape;1021;p53"/>
          <p:cNvSpPr txBox="1">
            <a:spLocks noGrp="1"/>
          </p:cNvSpPr>
          <p:nvPr>
            <p:ph type="body" idx="1"/>
          </p:nvPr>
        </p:nvSpPr>
        <p:spPr>
          <a:xfrm>
            <a:off x="761513" y="1538450"/>
            <a:ext cx="3509700" cy="29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600"/>
              </a:spcBef>
              <a:spcAft>
                <a:spcPts val="0"/>
              </a:spcAft>
              <a:buNone/>
            </a:pPr>
            <a:r>
              <a:rPr lang="en"/>
              <a:t>VECTORS:</a:t>
            </a:r>
            <a:endParaRPr/>
          </a:p>
          <a:p>
            <a:pPr marL="457200" lvl="0" indent="-317500" algn="l" rtl="0">
              <a:spcBef>
                <a:spcPts val="1600"/>
              </a:spcBef>
              <a:spcAft>
                <a:spcPts val="0"/>
              </a:spcAft>
              <a:buSzPts val="1400"/>
              <a:buChar char="●"/>
            </a:pPr>
            <a:r>
              <a:rPr lang="en">
                <a:uFill>
                  <a:noFill/>
                </a:uFill>
                <a:hlinkClick r:id="rId3"/>
              </a:rPr>
              <a:t>Modern mental health concept with flat design</a:t>
            </a:r>
            <a:endParaRPr/>
          </a:p>
          <a:p>
            <a:pPr marL="457200" lvl="0" indent="-317500" algn="l" rtl="0">
              <a:spcBef>
                <a:spcPts val="0"/>
              </a:spcBef>
              <a:spcAft>
                <a:spcPts val="0"/>
              </a:spcAft>
              <a:buSzPts val="1400"/>
              <a:buChar char="●"/>
            </a:pPr>
            <a:r>
              <a:rPr lang="en">
                <a:uFill>
                  <a:noFill/>
                </a:uFill>
                <a:hlinkClick r:id="rId4"/>
              </a:rPr>
              <a:t>Educational infographic</a:t>
            </a:r>
            <a:endParaRPr/>
          </a:p>
          <a:p>
            <a:pPr marL="457200" lvl="0" indent="-317500" algn="l" rtl="0">
              <a:spcBef>
                <a:spcPts val="0"/>
              </a:spcBef>
              <a:spcAft>
                <a:spcPts val="0"/>
              </a:spcAft>
              <a:buSzPts val="1400"/>
              <a:buChar char="●"/>
            </a:pPr>
            <a:r>
              <a:rPr lang="en">
                <a:uFill>
                  <a:noFill/>
                </a:uFill>
                <a:hlinkClick r:id="rId5"/>
              </a:rPr>
              <a:t>Hand drawn mental health concept</a:t>
            </a:r>
            <a:endParaRPr/>
          </a:p>
          <a:p>
            <a:pPr marL="457200" lvl="0" indent="-317500" algn="l" rtl="0">
              <a:spcBef>
                <a:spcPts val="0"/>
              </a:spcBef>
              <a:spcAft>
                <a:spcPts val="0"/>
              </a:spcAft>
              <a:buSzPts val="1400"/>
              <a:buChar char="●"/>
            </a:pPr>
            <a:r>
              <a:rPr lang="en">
                <a:uFill>
                  <a:noFill/>
                </a:uFill>
                <a:hlinkClick r:id="rId6"/>
              </a:rPr>
              <a:t>Human brain infographic with several charts</a:t>
            </a:r>
            <a:endParaRPr/>
          </a:p>
          <a:p>
            <a:pPr marL="457200" lvl="0" indent="-317500" algn="l" rtl="0">
              <a:spcBef>
                <a:spcPts val="0"/>
              </a:spcBef>
              <a:spcAft>
                <a:spcPts val="1600"/>
              </a:spcAft>
              <a:buSzPts val="1400"/>
              <a:buChar char="●"/>
            </a:pPr>
            <a:r>
              <a:rPr lang="en">
                <a:uFill>
                  <a:noFill/>
                </a:uFill>
                <a:hlinkClick r:id="rId7"/>
              </a:rPr>
              <a:t>Colorful brain icons</a:t>
            </a:r>
            <a:endParaRPr/>
          </a:p>
        </p:txBody>
      </p:sp>
      <p:sp>
        <p:nvSpPr>
          <p:cNvPr id="1022" name="Google Shape;1022;p53"/>
          <p:cNvSpPr txBox="1">
            <a:spLocks noGrp="1"/>
          </p:cNvSpPr>
          <p:nvPr>
            <p:ph type="body" idx="2"/>
          </p:nvPr>
        </p:nvSpPr>
        <p:spPr>
          <a:xfrm>
            <a:off x="4872787" y="1538450"/>
            <a:ext cx="3509700" cy="2975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Hand drawn mental health concept</a:t>
            </a:r>
            <a:endParaRPr/>
          </a:p>
          <a:p>
            <a:pPr marL="457200" lvl="0" indent="-317500" algn="l" rtl="0">
              <a:spcBef>
                <a:spcPts val="0"/>
              </a:spcBef>
              <a:spcAft>
                <a:spcPts val="0"/>
              </a:spcAft>
              <a:buSzPts val="1400"/>
              <a:buChar char="●"/>
            </a:pPr>
            <a:r>
              <a:rPr lang="en">
                <a:uFill>
                  <a:noFill/>
                </a:uFill>
                <a:hlinkClick r:id="rId9"/>
              </a:rPr>
              <a:t>Flat artificial intelligence background</a:t>
            </a:r>
            <a:endParaRPr/>
          </a:p>
          <a:p>
            <a:pPr marL="0" lvl="0" indent="0" algn="l" rtl="0">
              <a:spcBef>
                <a:spcPts val="0"/>
              </a:spcBef>
              <a:spcAft>
                <a:spcPts val="0"/>
              </a:spcAft>
              <a:buNone/>
            </a:pPr>
            <a:endParaRPr/>
          </a:p>
          <a:p>
            <a:pPr marL="0" lvl="0" indent="0" algn="l" rtl="0">
              <a:spcBef>
                <a:spcPts val="1600"/>
              </a:spcBef>
              <a:spcAft>
                <a:spcPts val="0"/>
              </a:spcAft>
              <a:buNone/>
            </a:pPr>
            <a:r>
              <a:rPr lang="en"/>
              <a:t>PHOTOS:</a:t>
            </a:r>
            <a:endParaRPr/>
          </a:p>
          <a:p>
            <a:pPr marL="457200" lvl="0" indent="-317500" algn="l" rtl="0">
              <a:spcBef>
                <a:spcPts val="1600"/>
              </a:spcBef>
              <a:spcAft>
                <a:spcPts val="0"/>
              </a:spcAft>
              <a:buSzPts val="1400"/>
              <a:buChar char="●"/>
            </a:pPr>
            <a:r>
              <a:rPr lang="en">
                <a:uFill>
                  <a:noFill/>
                </a:uFill>
                <a:hlinkClick r:id="rId10"/>
              </a:rPr>
              <a:t>Close-up of a male doctor examine mri x-ray</a:t>
            </a:r>
            <a:endParaRPr/>
          </a:p>
          <a:p>
            <a:pPr marL="457200" lvl="0" indent="-317500" algn="l" rtl="0">
              <a:spcBef>
                <a:spcPts val="0"/>
              </a:spcBef>
              <a:spcAft>
                <a:spcPts val="0"/>
              </a:spcAft>
              <a:buSzPts val="1400"/>
              <a:buChar char="●"/>
            </a:pPr>
            <a:r>
              <a:rPr lang="en">
                <a:uFill>
                  <a:noFill/>
                </a:uFill>
                <a:hlinkClick r:id="rId11"/>
              </a:rPr>
              <a:t>An overhead view of hand holding pink brain model against colored backdrop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6"/>
        <p:cNvGrpSpPr/>
        <p:nvPr/>
      </p:nvGrpSpPr>
      <p:grpSpPr>
        <a:xfrm>
          <a:off x="0" y="0"/>
          <a:ext cx="0" cy="0"/>
          <a:chOff x="0" y="0"/>
          <a:chExt cx="0" cy="0"/>
        </a:xfrm>
      </p:grpSpPr>
      <p:sp>
        <p:nvSpPr>
          <p:cNvPr id="1027" name="Google Shape;1027;p5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28" name="Google Shape;1028;p5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29" name="Google Shape;1029;p5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52393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Performance - Actuators - Sensors</a:t>
            </a:r>
            <a:r>
              <a:rPr lang="en" dirty="0">
                <a:solidFill>
                  <a:schemeClr val="dk1"/>
                </a:solidFill>
              </a:rPr>
              <a:t>.</a:t>
            </a:r>
            <a:endParaRPr dirty="0">
              <a:solidFill>
                <a:schemeClr val="dk1"/>
              </a:solidFill>
            </a:endParaRPr>
          </a:p>
        </p:txBody>
      </p:sp>
      <p:sp>
        <p:nvSpPr>
          <p:cNvPr id="344" name="Google Shape;344;p31"/>
          <p:cNvSpPr txBox="1">
            <a:spLocks noGrp="1"/>
          </p:cNvSpPr>
          <p:nvPr>
            <p:ph type="title" idx="2"/>
          </p:nvPr>
        </p:nvSpPr>
        <p:spPr>
          <a:xfrm>
            <a:off x="1205625" y="305070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Performance</a:t>
            </a:r>
            <a:endParaRPr b="1" dirty="0"/>
          </a:p>
        </p:txBody>
      </p:sp>
      <p:sp>
        <p:nvSpPr>
          <p:cNvPr id="345" name="Google Shape;345;p31"/>
          <p:cNvSpPr txBox="1">
            <a:spLocks noGrp="1"/>
          </p:cNvSpPr>
          <p:nvPr>
            <p:ph type="subTitle" idx="1"/>
          </p:nvPr>
        </p:nvSpPr>
        <p:spPr>
          <a:xfrm>
            <a:off x="1205625" y="347790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Cumulative score</a:t>
            </a:r>
            <a:endParaRPr dirty="0"/>
          </a:p>
        </p:txBody>
      </p:sp>
      <p:sp>
        <p:nvSpPr>
          <p:cNvPr id="346" name="Google Shape;346;p31"/>
          <p:cNvSpPr txBox="1">
            <a:spLocks noGrp="1"/>
          </p:cNvSpPr>
          <p:nvPr>
            <p:ph type="title" idx="3"/>
          </p:nvPr>
        </p:nvSpPr>
        <p:spPr>
          <a:xfrm>
            <a:off x="3601350" y="305070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Actuators</a:t>
            </a:r>
            <a:endParaRPr b="1" dirty="0"/>
          </a:p>
        </p:txBody>
      </p:sp>
      <p:sp>
        <p:nvSpPr>
          <p:cNvPr id="347" name="Google Shape;347;p31"/>
          <p:cNvSpPr txBox="1">
            <a:spLocks noGrp="1"/>
          </p:cNvSpPr>
          <p:nvPr>
            <p:ph type="subTitle" idx="4"/>
          </p:nvPr>
        </p:nvSpPr>
        <p:spPr>
          <a:xfrm>
            <a:off x="3601350" y="347790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Pick a </a:t>
            </a:r>
            <a:r>
              <a:rPr lang="it-IT" dirty="0" err="1"/>
              <a:t>legal</a:t>
            </a:r>
            <a:r>
              <a:rPr lang="it-IT" dirty="0"/>
              <a:t> </a:t>
            </a:r>
            <a:r>
              <a:rPr lang="it-IT" dirty="0" err="1"/>
              <a:t>move</a:t>
            </a:r>
            <a:r>
              <a:rPr lang="it-IT" dirty="0"/>
              <a:t> </a:t>
            </a:r>
            <a:r>
              <a:rPr lang="it-IT" dirty="0" err="1"/>
              <a:t>given</a:t>
            </a:r>
            <a:r>
              <a:rPr lang="it-IT" dirty="0"/>
              <a:t> the </a:t>
            </a:r>
            <a:r>
              <a:rPr lang="it-IT" dirty="0" err="1"/>
              <a:t>current</a:t>
            </a:r>
            <a:r>
              <a:rPr lang="it-IT" dirty="0"/>
              <a:t> position</a:t>
            </a:r>
            <a:endParaRPr dirty="0"/>
          </a:p>
        </p:txBody>
      </p:sp>
      <p:sp>
        <p:nvSpPr>
          <p:cNvPr id="348" name="Google Shape;348;p31"/>
          <p:cNvSpPr txBox="1">
            <a:spLocks noGrp="1"/>
          </p:cNvSpPr>
          <p:nvPr>
            <p:ph type="title" idx="5"/>
          </p:nvPr>
        </p:nvSpPr>
        <p:spPr>
          <a:xfrm>
            <a:off x="5997075" y="305070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Sensors</a:t>
            </a:r>
            <a:endParaRPr b="1" dirty="0"/>
          </a:p>
        </p:txBody>
      </p:sp>
      <p:sp>
        <p:nvSpPr>
          <p:cNvPr id="349" name="Google Shape;349;p31"/>
          <p:cNvSpPr txBox="1">
            <a:spLocks noGrp="1"/>
          </p:cNvSpPr>
          <p:nvPr>
            <p:ph type="subTitle" idx="6"/>
          </p:nvPr>
        </p:nvSpPr>
        <p:spPr>
          <a:xfrm>
            <a:off x="5997075" y="347790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Access to the game state information</a:t>
            </a:r>
            <a:endParaRPr dirty="0"/>
          </a:p>
          <a:p>
            <a:pPr marL="0" lvl="0" indent="0" algn="ctr" rtl="0">
              <a:spcBef>
                <a:spcPts val="0"/>
              </a:spcBef>
              <a:spcAft>
                <a:spcPts val="0"/>
              </a:spcAft>
              <a:buNone/>
            </a:pPr>
            <a:endParaRPr dirty="0"/>
          </a:p>
        </p:txBody>
      </p:sp>
      <p:sp>
        <p:nvSpPr>
          <p:cNvPr id="350" name="Google Shape;350;p31"/>
          <p:cNvSpPr/>
          <p:nvPr/>
        </p:nvSpPr>
        <p:spPr>
          <a:xfrm>
            <a:off x="1625175" y="1798675"/>
            <a:ext cx="1102200" cy="1102200"/>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4020900" y="1798675"/>
            <a:ext cx="1102200" cy="1102200"/>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416625" y="1798675"/>
            <a:ext cx="1102200" cy="1102200"/>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Tendenza in salita">
            <a:extLst>
              <a:ext uri="{FF2B5EF4-FFF2-40B4-BE49-F238E27FC236}">
                <a16:creationId xmlns:a16="http://schemas.microsoft.com/office/drawing/2014/main" id="{36AD3584-DF3D-427F-BEF2-170641D4F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109" y="2054928"/>
            <a:ext cx="588331" cy="588331"/>
          </a:xfrm>
          <a:prstGeom prst="rect">
            <a:avLst/>
          </a:prstGeom>
        </p:spPr>
      </p:pic>
      <p:pic>
        <p:nvPicPr>
          <p:cNvPr id="5" name="Elemento grafico 4" descr="Martello">
            <a:extLst>
              <a:ext uri="{FF2B5EF4-FFF2-40B4-BE49-F238E27FC236}">
                <a16:creationId xmlns:a16="http://schemas.microsoft.com/office/drawing/2014/main" id="{5A1C0B73-60B2-4BEA-BD04-7808CB8D07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835" y="2054928"/>
            <a:ext cx="588330" cy="588330"/>
          </a:xfrm>
          <a:prstGeom prst="rect">
            <a:avLst/>
          </a:prstGeom>
        </p:spPr>
      </p:pic>
      <p:pic>
        <p:nvPicPr>
          <p:cNvPr id="7" name="Elemento grafico 6" descr="Orecchio">
            <a:extLst>
              <a:ext uri="{FF2B5EF4-FFF2-40B4-BE49-F238E27FC236}">
                <a16:creationId xmlns:a16="http://schemas.microsoft.com/office/drawing/2014/main" id="{C0EF1C70-7FC9-476B-9C8A-72B3805168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673561" y="2054928"/>
            <a:ext cx="588330" cy="588330"/>
          </a:xfrm>
          <a:prstGeom prst="rect">
            <a:avLst/>
          </a:prstGeom>
        </p:spPr>
      </p:pic>
    </p:spTree>
    <p:extLst>
      <p:ext uri="{BB962C8B-B14F-4D97-AF65-F5344CB8AC3E}">
        <p14:creationId xmlns:p14="http://schemas.microsoft.com/office/powerpoint/2010/main" val="278161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
        <p:cNvGrpSpPr/>
        <p:nvPr/>
      </p:nvGrpSpPr>
      <p:grpSpPr>
        <a:xfrm>
          <a:off x="0" y="0"/>
          <a:ext cx="0" cy="0"/>
          <a:chOff x="0" y="0"/>
          <a:chExt cx="0" cy="0"/>
        </a:xfrm>
      </p:grpSpPr>
      <p:sp>
        <p:nvSpPr>
          <p:cNvPr id="1034" name="Google Shape;1034;p5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35" name="Google Shape;1035;p5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36" name="Google Shape;1036;p5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Fira Sans Condensed</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rPr>
              <a:t>https://fonts.google.com/specimen/Fira+Sans+Condensed</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037" name="Google Shape;1037;p55"/>
          <p:cNvGrpSpPr/>
          <p:nvPr/>
        </p:nvGrpSpPr>
        <p:grpSpPr>
          <a:xfrm>
            <a:off x="2072413" y="3498875"/>
            <a:ext cx="3976875" cy="754200"/>
            <a:chOff x="2052655" y="3498875"/>
            <a:chExt cx="3976875" cy="754200"/>
          </a:xfrm>
        </p:grpSpPr>
        <p:sp>
          <p:nvSpPr>
            <p:cNvPr id="1038" name="Google Shape;1038;p55"/>
            <p:cNvSpPr/>
            <p:nvPr/>
          </p:nvSpPr>
          <p:spPr>
            <a:xfrm>
              <a:off x="3114480" y="3498875"/>
              <a:ext cx="791400" cy="754200"/>
            </a:xfrm>
            <a:prstGeom prst="roundRect">
              <a:avLst>
                <a:gd name="adj" fmla="val 16667"/>
              </a:avLst>
            </a:prstGeom>
            <a:solidFill>
              <a:srgbClr val="E17C7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176300" y="3498875"/>
              <a:ext cx="791400" cy="754200"/>
            </a:xfrm>
            <a:prstGeom prst="roundRect">
              <a:avLst>
                <a:gd name="adj" fmla="val 16667"/>
              </a:avLst>
            </a:prstGeom>
            <a:solidFill>
              <a:srgbClr val="CF696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5238120" y="3498875"/>
              <a:ext cx="791400" cy="754200"/>
            </a:xfrm>
            <a:prstGeom prst="roundRect">
              <a:avLst>
                <a:gd name="adj" fmla="val 16667"/>
              </a:avLst>
            </a:prstGeom>
            <a:solidFill>
              <a:srgbClr val="E7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2052655" y="3498875"/>
              <a:ext cx="791400" cy="754200"/>
            </a:xfrm>
            <a:prstGeom prst="roundRect">
              <a:avLst>
                <a:gd name="adj" fmla="val 16667"/>
              </a:avLst>
            </a:prstGeom>
            <a:solidFill>
              <a:srgbClr val="FB9D9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#e17c78</a:t>
              </a:r>
              <a:endParaRPr sz="1000">
                <a:solidFill>
                  <a:srgbClr val="FFFFFF"/>
                </a:solidFill>
              </a:endParaRPr>
            </a:p>
          </p:txBody>
        </p:sp>
        <p:sp>
          <p:nvSpPr>
            <p:cNvPr id="1043" name="Google Shape;1043;p55"/>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#cf6965</a:t>
              </a:r>
              <a:endParaRPr sz="1000">
                <a:solidFill>
                  <a:srgbClr val="FFFFFF"/>
                </a:solidFill>
              </a:endParaRPr>
            </a:p>
          </p:txBody>
        </p:sp>
        <p:sp>
          <p:nvSpPr>
            <p:cNvPr id="1044" name="Google Shape;1044;p55"/>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F6965"/>
                  </a:solidFill>
                </a:rPr>
                <a:t>#e7e7e7</a:t>
              </a:r>
              <a:endParaRPr sz="1000">
                <a:solidFill>
                  <a:srgbClr val="CF6965"/>
                </a:solidFill>
              </a:endParaRPr>
            </a:p>
          </p:txBody>
        </p:sp>
        <p:sp>
          <p:nvSpPr>
            <p:cNvPr id="1045" name="Google Shape;1045;p55"/>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#fb9d9a</a:t>
              </a:r>
              <a:endParaRPr sz="1000">
                <a:solidFill>
                  <a:srgbClr val="FFFFFF"/>
                </a:solidFill>
              </a:endParaRPr>
            </a:p>
          </p:txBody>
        </p:sp>
      </p:grpSp>
      <p:grpSp>
        <p:nvGrpSpPr>
          <p:cNvPr id="1046" name="Google Shape;1046;p55"/>
          <p:cNvGrpSpPr/>
          <p:nvPr/>
        </p:nvGrpSpPr>
        <p:grpSpPr>
          <a:xfrm>
            <a:off x="6319682" y="3498875"/>
            <a:ext cx="791405" cy="754200"/>
            <a:chOff x="4176300" y="3498875"/>
            <a:chExt cx="791405" cy="754200"/>
          </a:xfrm>
        </p:grpSpPr>
        <p:sp>
          <p:nvSpPr>
            <p:cNvPr id="1047" name="Google Shape;1047;p55"/>
            <p:cNvSpPr/>
            <p:nvPr/>
          </p:nvSpPr>
          <p:spPr>
            <a:xfrm>
              <a:off x="4176300"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2"/>
        <p:cNvGrpSpPr/>
        <p:nvPr/>
      </p:nvGrpSpPr>
      <p:grpSpPr>
        <a:xfrm>
          <a:off x="0" y="0"/>
          <a:ext cx="0" cy="0"/>
          <a:chOff x="0" y="0"/>
          <a:chExt cx="0" cy="0"/>
        </a:xfrm>
      </p:grpSpPr>
      <p:sp>
        <p:nvSpPr>
          <p:cNvPr id="1053" name="Google Shape;105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54" name="Google Shape;1054;p56"/>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055" name="Google Shape;1055;p56"/>
          <p:cNvGrpSpPr/>
          <p:nvPr/>
        </p:nvGrpSpPr>
        <p:grpSpPr>
          <a:xfrm>
            <a:off x="5082708" y="3095784"/>
            <a:ext cx="442841" cy="514271"/>
            <a:chOff x="4727025" y="1332775"/>
            <a:chExt cx="59900" cy="69625"/>
          </a:xfrm>
        </p:grpSpPr>
        <p:sp>
          <p:nvSpPr>
            <p:cNvPr id="1056" name="Google Shape;1056;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56"/>
          <p:cNvGrpSpPr/>
          <p:nvPr/>
        </p:nvGrpSpPr>
        <p:grpSpPr>
          <a:xfrm>
            <a:off x="5758025" y="2343272"/>
            <a:ext cx="500909" cy="500899"/>
            <a:chOff x="4820425" y="1329900"/>
            <a:chExt cx="70175" cy="70350"/>
          </a:xfrm>
        </p:grpSpPr>
        <p:sp>
          <p:nvSpPr>
            <p:cNvPr id="1059" name="Google Shape;1059;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6"/>
          <p:cNvGrpSpPr/>
          <p:nvPr/>
        </p:nvGrpSpPr>
        <p:grpSpPr>
          <a:xfrm>
            <a:off x="6410648" y="2355062"/>
            <a:ext cx="538135" cy="493119"/>
            <a:chOff x="4903200" y="1331525"/>
            <a:chExt cx="73575" cy="67425"/>
          </a:xfrm>
        </p:grpSpPr>
        <p:sp>
          <p:nvSpPr>
            <p:cNvPr id="1064" name="Google Shape;1064;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65" name="Google Shape;1065;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6"/>
          <p:cNvGrpSpPr/>
          <p:nvPr/>
        </p:nvGrpSpPr>
        <p:grpSpPr>
          <a:xfrm>
            <a:off x="5670599" y="3097040"/>
            <a:ext cx="544563" cy="511895"/>
            <a:chOff x="4815575" y="1416800"/>
            <a:chExt cx="73750" cy="71400"/>
          </a:xfrm>
        </p:grpSpPr>
        <p:sp>
          <p:nvSpPr>
            <p:cNvPr id="1067" name="Google Shape;1067;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6"/>
          <p:cNvGrpSpPr/>
          <p:nvPr/>
        </p:nvGrpSpPr>
        <p:grpSpPr>
          <a:xfrm>
            <a:off x="6367224" y="3096746"/>
            <a:ext cx="602914" cy="512477"/>
            <a:chOff x="4902475" y="1418875"/>
            <a:chExt cx="74500" cy="63775"/>
          </a:xfrm>
        </p:grpSpPr>
        <p:sp>
          <p:nvSpPr>
            <p:cNvPr id="1071" name="Google Shape;1071;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6"/>
          <p:cNvGrpSpPr/>
          <p:nvPr/>
        </p:nvGrpSpPr>
        <p:grpSpPr>
          <a:xfrm>
            <a:off x="5783096" y="3835985"/>
            <a:ext cx="515391" cy="525699"/>
            <a:chOff x="4818100" y="1507675"/>
            <a:chExt cx="71225" cy="71625"/>
          </a:xfrm>
        </p:grpSpPr>
        <p:sp>
          <p:nvSpPr>
            <p:cNvPr id="1074" name="Google Shape;1074;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6"/>
          <p:cNvGrpSpPr/>
          <p:nvPr/>
        </p:nvGrpSpPr>
        <p:grpSpPr>
          <a:xfrm>
            <a:off x="5121199" y="3857517"/>
            <a:ext cx="522956" cy="489869"/>
            <a:chOff x="4721450" y="1509475"/>
            <a:chExt cx="79350" cy="74325"/>
          </a:xfrm>
        </p:grpSpPr>
        <p:sp>
          <p:nvSpPr>
            <p:cNvPr id="1079" name="Google Shape;1079;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6"/>
          <p:cNvGrpSpPr/>
          <p:nvPr/>
        </p:nvGrpSpPr>
        <p:grpSpPr>
          <a:xfrm>
            <a:off x="6444441" y="3837269"/>
            <a:ext cx="525704" cy="535436"/>
            <a:chOff x="4906800" y="1507500"/>
            <a:chExt cx="70350" cy="71075"/>
          </a:xfrm>
        </p:grpSpPr>
        <p:sp>
          <p:nvSpPr>
            <p:cNvPr id="1084" name="Google Shape;1084;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6"/>
          <p:cNvGrpSpPr/>
          <p:nvPr/>
        </p:nvGrpSpPr>
        <p:grpSpPr>
          <a:xfrm>
            <a:off x="4477263" y="2343250"/>
            <a:ext cx="508054" cy="508095"/>
            <a:chOff x="3736598" y="2170606"/>
            <a:chExt cx="404889" cy="404889"/>
          </a:xfrm>
        </p:grpSpPr>
        <p:sp>
          <p:nvSpPr>
            <p:cNvPr id="1090" name="Google Shape;1090;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6"/>
          <p:cNvGrpSpPr/>
          <p:nvPr/>
        </p:nvGrpSpPr>
        <p:grpSpPr>
          <a:xfrm>
            <a:off x="3765303" y="2343345"/>
            <a:ext cx="575790" cy="507904"/>
            <a:chOff x="3161917" y="2170682"/>
            <a:chExt cx="458870" cy="404737"/>
          </a:xfrm>
        </p:grpSpPr>
        <p:sp>
          <p:nvSpPr>
            <p:cNvPr id="1095" name="Google Shape;1095;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96" name="Google Shape;1096;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6"/>
          <p:cNvGrpSpPr/>
          <p:nvPr/>
        </p:nvGrpSpPr>
        <p:grpSpPr>
          <a:xfrm>
            <a:off x="3792833" y="3103717"/>
            <a:ext cx="520730" cy="498567"/>
            <a:chOff x="3179914" y="2889488"/>
            <a:chExt cx="422876" cy="404911"/>
          </a:xfrm>
        </p:grpSpPr>
        <p:sp>
          <p:nvSpPr>
            <p:cNvPr id="1099" name="Google Shape;1099;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6"/>
          <p:cNvGrpSpPr/>
          <p:nvPr/>
        </p:nvGrpSpPr>
        <p:grpSpPr>
          <a:xfrm>
            <a:off x="4421513" y="3103677"/>
            <a:ext cx="516145" cy="498648"/>
            <a:chOff x="3729467" y="2889422"/>
            <a:chExt cx="419153" cy="404977"/>
          </a:xfrm>
        </p:grpSpPr>
        <p:sp>
          <p:nvSpPr>
            <p:cNvPr id="1106" name="Google Shape;1106;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5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56"/>
          <p:cNvGrpSpPr/>
          <p:nvPr/>
        </p:nvGrpSpPr>
        <p:grpSpPr>
          <a:xfrm>
            <a:off x="7141841" y="2550562"/>
            <a:ext cx="166473" cy="141497"/>
            <a:chOff x="4660325" y="1866850"/>
            <a:chExt cx="68350" cy="58100"/>
          </a:xfrm>
        </p:grpSpPr>
        <p:sp>
          <p:nvSpPr>
            <p:cNvPr id="1118" name="Google Shape;1118;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56"/>
          <p:cNvGrpSpPr/>
          <p:nvPr/>
        </p:nvGrpSpPr>
        <p:grpSpPr>
          <a:xfrm>
            <a:off x="7451186" y="2576286"/>
            <a:ext cx="162515" cy="90049"/>
            <a:chOff x="4791775" y="1877500"/>
            <a:chExt cx="66725" cy="36975"/>
          </a:xfrm>
        </p:grpSpPr>
        <p:sp>
          <p:nvSpPr>
            <p:cNvPr id="1121" name="Google Shape;1121;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56"/>
          <p:cNvGrpSpPr/>
          <p:nvPr/>
        </p:nvGrpSpPr>
        <p:grpSpPr>
          <a:xfrm>
            <a:off x="7772899" y="2576286"/>
            <a:ext cx="144979" cy="90049"/>
            <a:chOff x="4923925" y="1877500"/>
            <a:chExt cx="59525" cy="36975"/>
          </a:xfrm>
        </p:grpSpPr>
        <p:sp>
          <p:nvSpPr>
            <p:cNvPr id="1124" name="Google Shape;1124;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6"/>
          <p:cNvGrpSpPr/>
          <p:nvPr/>
        </p:nvGrpSpPr>
        <p:grpSpPr>
          <a:xfrm>
            <a:off x="8067390" y="2558477"/>
            <a:ext cx="141447" cy="125667"/>
            <a:chOff x="5058450" y="1870100"/>
            <a:chExt cx="58075" cy="51600"/>
          </a:xfrm>
        </p:grpSpPr>
        <p:sp>
          <p:nvSpPr>
            <p:cNvPr id="1127" name="Google Shape;1127;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6"/>
          <p:cNvGrpSpPr/>
          <p:nvPr/>
        </p:nvGrpSpPr>
        <p:grpSpPr>
          <a:xfrm>
            <a:off x="7481905" y="2980885"/>
            <a:ext cx="101077" cy="107645"/>
            <a:chOff x="4811425" y="2065025"/>
            <a:chExt cx="41500" cy="44200"/>
          </a:xfrm>
        </p:grpSpPr>
        <p:sp>
          <p:nvSpPr>
            <p:cNvPr id="1130" name="Google Shape;1130;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6"/>
          <p:cNvGrpSpPr/>
          <p:nvPr/>
        </p:nvGrpSpPr>
        <p:grpSpPr>
          <a:xfrm>
            <a:off x="7774342" y="2981098"/>
            <a:ext cx="120867" cy="107218"/>
            <a:chOff x="4929875" y="2065025"/>
            <a:chExt cx="49625" cy="44025"/>
          </a:xfrm>
        </p:grpSpPr>
        <p:sp>
          <p:nvSpPr>
            <p:cNvPr id="1133" name="Google Shape;1133;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6"/>
          <p:cNvGrpSpPr/>
          <p:nvPr/>
        </p:nvGrpSpPr>
        <p:grpSpPr>
          <a:xfrm>
            <a:off x="8103011" y="2984112"/>
            <a:ext cx="70206" cy="101191"/>
            <a:chOff x="5083925" y="2066350"/>
            <a:chExt cx="28825" cy="41550"/>
          </a:xfrm>
        </p:grpSpPr>
        <p:sp>
          <p:nvSpPr>
            <p:cNvPr id="1136" name="Google Shape;1136;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6"/>
          <p:cNvGrpSpPr/>
          <p:nvPr/>
        </p:nvGrpSpPr>
        <p:grpSpPr>
          <a:xfrm>
            <a:off x="7134565" y="2999759"/>
            <a:ext cx="181026" cy="69896"/>
            <a:chOff x="4659775" y="2072775"/>
            <a:chExt cx="74325" cy="28700"/>
          </a:xfrm>
        </p:grpSpPr>
        <p:sp>
          <p:nvSpPr>
            <p:cNvPr id="1139" name="Google Shape;1139;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56"/>
          <p:cNvGrpSpPr/>
          <p:nvPr/>
        </p:nvGrpSpPr>
        <p:grpSpPr>
          <a:xfrm>
            <a:off x="8054421" y="2790324"/>
            <a:ext cx="167387" cy="89197"/>
            <a:chOff x="4662475" y="1976500"/>
            <a:chExt cx="68725" cy="36625"/>
          </a:xfrm>
        </p:grpSpPr>
        <p:sp>
          <p:nvSpPr>
            <p:cNvPr id="1143" name="Google Shape;1143;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6"/>
          <p:cNvGrpSpPr/>
          <p:nvPr/>
        </p:nvGrpSpPr>
        <p:grpSpPr>
          <a:xfrm>
            <a:off x="7751326" y="2793764"/>
            <a:ext cx="166899" cy="82317"/>
            <a:chOff x="4920150" y="1977875"/>
            <a:chExt cx="68525" cy="33800"/>
          </a:xfrm>
        </p:grpSpPr>
        <p:sp>
          <p:nvSpPr>
            <p:cNvPr id="1147" name="Google Shape;1147;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6"/>
          <p:cNvGrpSpPr/>
          <p:nvPr/>
        </p:nvGrpSpPr>
        <p:grpSpPr>
          <a:xfrm>
            <a:off x="7162483" y="3197682"/>
            <a:ext cx="125190" cy="127859"/>
            <a:chOff x="4676550" y="2160575"/>
            <a:chExt cx="51400" cy="52500"/>
          </a:xfrm>
        </p:grpSpPr>
        <p:sp>
          <p:nvSpPr>
            <p:cNvPr id="1151" name="Google Shape;1151;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6"/>
          <p:cNvGrpSpPr/>
          <p:nvPr/>
        </p:nvGrpSpPr>
        <p:grpSpPr>
          <a:xfrm>
            <a:off x="7459741" y="3204714"/>
            <a:ext cx="145405" cy="113794"/>
            <a:chOff x="4768325" y="2163475"/>
            <a:chExt cx="59700" cy="46725"/>
          </a:xfrm>
        </p:grpSpPr>
        <p:sp>
          <p:nvSpPr>
            <p:cNvPr id="1155" name="Google Shape;1155;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56"/>
          <p:cNvGrpSpPr/>
          <p:nvPr/>
        </p:nvGrpSpPr>
        <p:grpSpPr>
          <a:xfrm>
            <a:off x="7476059" y="3459808"/>
            <a:ext cx="112768" cy="106853"/>
            <a:chOff x="4768575" y="2253950"/>
            <a:chExt cx="46300" cy="43875"/>
          </a:xfrm>
        </p:grpSpPr>
        <p:sp>
          <p:nvSpPr>
            <p:cNvPr id="1164" name="Google Shape;1164;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6"/>
          <p:cNvGrpSpPr/>
          <p:nvPr/>
        </p:nvGrpSpPr>
        <p:grpSpPr>
          <a:xfrm>
            <a:off x="7775682" y="3948834"/>
            <a:ext cx="118187" cy="146246"/>
            <a:chOff x="4960900" y="2433225"/>
            <a:chExt cx="48525" cy="60050"/>
          </a:xfrm>
        </p:grpSpPr>
        <p:sp>
          <p:nvSpPr>
            <p:cNvPr id="1167" name="Google Shape;1167;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6"/>
          <p:cNvGrpSpPr/>
          <p:nvPr/>
        </p:nvGrpSpPr>
        <p:grpSpPr>
          <a:xfrm>
            <a:off x="7464247" y="4212895"/>
            <a:ext cx="136394" cy="143810"/>
            <a:chOff x="4854075" y="2527625"/>
            <a:chExt cx="56000" cy="59050"/>
          </a:xfrm>
        </p:grpSpPr>
        <p:sp>
          <p:nvSpPr>
            <p:cNvPr id="1170" name="Google Shape;1170;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5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56"/>
          <p:cNvGrpSpPr/>
          <p:nvPr/>
        </p:nvGrpSpPr>
        <p:grpSpPr>
          <a:xfrm>
            <a:off x="8088458" y="3676639"/>
            <a:ext cx="99312" cy="160797"/>
            <a:chOff x="5059700" y="2334775"/>
            <a:chExt cx="40775" cy="66025"/>
          </a:xfrm>
        </p:grpSpPr>
        <p:sp>
          <p:nvSpPr>
            <p:cNvPr id="1176" name="Google Shape;1176;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6"/>
          <p:cNvGrpSpPr/>
          <p:nvPr/>
        </p:nvGrpSpPr>
        <p:grpSpPr>
          <a:xfrm>
            <a:off x="8045622" y="3941771"/>
            <a:ext cx="184984" cy="160371"/>
            <a:chOff x="5037700" y="2430325"/>
            <a:chExt cx="75950" cy="65850"/>
          </a:xfrm>
        </p:grpSpPr>
        <p:sp>
          <p:nvSpPr>
            <p:cNvPr id="1186" name="Google Shape;1186;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6"/>
          <p:cNvGrpSpPr/>
          <p:nvPr/>
        </p:nvGrpSpPr>
        <p:grpSpPr>
          <a:xfrm>
            <a:off x="7465128" y="3708223"/>
            <a:ext cx="173014" cy="97629"/>
            <a:chOff x="4756975" y="2341800"/>
            <a:chExt cx="91975" cy="51925"/>
          </a:xfrm>
        </p:grpSpPr>
        <p:sp>
          <p:nvSpPr>
            <p:cNvPr id="1189" name="Google Shape;1189;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6"/>
          <p:cNvGrpSpPr/>
          <p:nvPr/>
        </p:nvGrpSpPr>
        <p:grpSpPr>
          <a:xfrm>
            <a:off x="7732065" y="4196920"/>
            <a:ext cx="212497" cy="175761"/>
            <a:chOff x="4943575" y="2516350"/>
            <a:chExt cx="98675" cy="81700"/>
          </a:xfrm>
        </p:grpSpPr>
        <p:sp>
          <p:nvSpPr>
            <p:cNvPr id="1210" name="Google Shape;1210;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6"/>
          <p:cNvGrpSpPr/>
          <p:nvPr/>
        </p:nvGrpSpPr>
        <p:grpSpPr>
          <a:xfrm>
            <a:off x="1990126" y="3423163"/>
            <a:ext cx="965351" cy="134611"/>
            <a:chOff x="4411970" y="2962952"/>
            <a:chExt cx="706544" cy="104212"/>
          </a:xfrm>
        </p:grpSpPr>
        <p:sp>
          <p:nvSpPr>
            <p:cNvPr id="1289" name="Google Shape;1289;p5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6"/>
          <p:cNvGrpSpPr/>
          <p:nvPr/>
        </p:nvGrpSpPr>
        <p:grpSpPr>
          <a:xfrm>
            <a:off x="1990126" y="3012077"/>
            <a:ext cx="960158" cy="289172"/>
            <a:chOff x="4411970" y="2726085"/>
            <a:chExt cx="643107" cy="193659"/>
          </a:xfrm>
        </p:grpSpPr>
        <p:sp>
          <p:nvSpPr>
            <p:cNvPr id="1294" name="Google Shape;1294;p5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6"/>
          <p:cNvGrpSpPr/>
          <p:nvPr/>
        </p:nvGrpSpPr>
        <p:grpSpPr>
          <a:xfrm>
            <a:off x="993018" y="3278187"/>
            <a:ext cx="833173" cy="259209"/>
            <a:chOff x="4411970" y="4340222"/>
            <a:chExt cx="779467" cy="242683"/>
          </a:xfrm>
        </p:grpSpPr>
        <p:sp>
          <p:nvSpPr>
            <p:cNvPr id="1298" name="Google Shape;1298;p5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56"/>
          <p:cNvGrpSpPr/>
          <p:nvPr/>
        </p:nvGrpSpPr>
        <p:grpSpPr>
          <a:xfrm>
            <a:off x="1990126" y="2673933"/>
            <a:ext cx="965160" cy="216230"/>
            <a:chOff x="4411970" y="2468674"/>
            <a:chExt cx="747317" cy="167425"/>
          </a:xfrm>
        </p:grpSpPr>
        <p:sp>
          <p:nvSpPr>
            <p:cNvPr id="1302" name="Google Shape;1302;p5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6"/>
          <p:cNvGrpSpPr/>
          <p:nvPr/>
        </p:nvGrpSpPr>
        <p:grpSpPr>
          <a:xfrm>
            <a:off x="988873" y="2578650"/>
            <a:ext cx="810451" cy="319148"/>
            <a:chOff x="4411970" y="3686602"/>
            <a:chExt cx="797845" cy="314215"/>
          </a:xfrm>
        </p:grpSpPr>
        <p:sp>
          <p:nvSpPr>
            <p:cNvPr id="1305" name="Google Shape;1305;p5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5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56"/>
          <p:cNvGrpSpPr/>
          <p:nvPr/>
        </p:nvGrpSpPr>
        <p:grpSpPr>
          <a:xfrm>
            <a:off x="988970" y="2333174"/>
            <a:ext cx="1970333" cy="208784"/>
            <a:chOff x="6336019" y="3733725"/>
            <a:chExt cx="2566206" cy="351310"/>
          </a:xfrm>
        </p:grpSpPr>
        <p:sp>
          <p:nvSpPr>
            <p:cNvPr id="1312" name="Google Shape;1312;p5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56"/>
          <p:cNvGrpSpPr/>
          <p:nvPr/>
        </p:nvGrpSpPr>
        <p:grpSpPr>
          <a:xfrm>
            <a:off x="1990126" y="3940729"/>
            <a:ext cx="946551" cy="153200"/>
            <a:chOff x="4404545" y="3301592"/>
            <a:chExt cx="782403" cy="129272"/>
          </a:xfrm>
        </p:grpSpPr>
        <p:sp>
          <p:nvSpPr>
            <p:cNvPr id="1317" name="Google Shape;1317;p5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56"/>
          <p:cNvGrpSpPr/>
          <p:nvPr/>
        </p:nvGrpSpPr>
        <p:grpSpPr>
          <a:xfrm>
            <a:off x="1990126" y="3679688"/>
            <a:ext cx="962257" cy="139127"/>
            <a:chOff x="4411970" y="3131459"/>
            <a:chExt cx="710520" cy="117397"/>
          </a:xfrm>
        </p:grpSpPr>
        <p:sp>
          <p:nvSpPr>
            <p:cNvPr id="1320" name="Google Shape;1320;p5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5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56"/>
          <p:cNvGrpSpPr/>
          <p:nvPr/>
        </p:nvGrpSpPr>
        <p:grpSpPr>
          <a:xfrm>
            <a:off x="990271" y="3614482"/>
            <a:ext cx="823838" cy="458988"/>
            <a:chOff x="4411970" y="1801825"/>
            <a:chExt cx="734586" cy="409262"/>
          </a:xfrm>
        </p:grpSpPr>
        <p:sp>
          <p:nvSpPr>
            <p:cNvPr id="1324" name="Google Shape;1324;p5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6"/>
          <p:cNvGrpSpPr/>
          <p:nvPr/>
        </p:nvGrpSpPr>
        <p:grpSpPr>
          <a:xfrm>
            <a:off x="990271" y="4162908"/>
            <a:ext cx="856348" cy="212039"/>
            <a:chOff x="4411970" y="2233974"/>
            <a:chExt cx="763574" cy="189068"/>
          </a:xfrm>
        </p:grpSpPr>
        <p:sp>
          <p:nvSpPr>
            <p:cNvPr id="1327" name="Google Shape;1327;p5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6"/>
          <p:cNvGrpSpPr/>
          <p:nvPr/>
        </p:nvGrpSpPr>
        <p:grpSpPr>
          <a:xfrm>
            <a:off x="3100467" y="2338244"/>
            <a:ext cx="511602" cy="511602"/>
            <a:chOff x="5681300" y="2527788"/>
            <a:chExt cx="805800" cy="805800"/>
          </a:xfrm>
        </p:grpSpPr>
        <p:sp>
          <p:nvSpPr>
            <p:cNvPr id="1330" name="Google Shape;1330;p5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6"/>
          <p:cNvGrpSpPr/>
          <p:nvPr/>
        </p:nvGrpSpPr>
        <p:grpSpPr>
          <a:xfrm>
            <a:off x="3097662" y="3104827"/>
            <a:ext cx="513021" cy="512935"/>
            <a:chOff x="4049800" y="640400"/>
            <a:chExt cx="858900" cy="858900"/>
          </a:xfrm>
        </p:grpSpPr>
        <p:sp>
          <p:nvSpPr>
            <p:cNvPr id="1333" name="Google Shape;1333;p5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6"/>
          <p:cNvGrpSpPr/>
          <p:nvPr/>
        </p:nvGrpSpPr>
        <p:grpSpPr>
          <a:xfrm>
            <a:off x="3014861" y="3756719"/>
            <a:ext cx="686489" cy="686585"/>
            <a:chOff x="5080188" y="927900"/>
            <a:chExt cx="961200" cy="961200"/>
          </a:xfrm>
        </p:grpSpPr>
        <p:sp>
          <p:nvSpPr>
            <p:cNvPr id="1336" name="Google Shape;1336;p5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56"/>
          <p:cNvGrpSpPr/>
          <p:nvPr/>
        </p:nvGrpSpPr>
        <p:grpSpPr>
          <a:xfrm>
            <a:off x="3798012" y="3849448"/>
            <a:ext cx="510373" cy="510937"/>
            <a:chOff x="7508249" y="1522825"/>
            <a:chExt cx="1326332" cy="1322987"/>
          </a:xfrm>
        </p:grpSpPr>
        <p:sp>
          <p:nvSpPr>
            <p:cNvPr id="1345" name="Google Shape;1345;p5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6"/>
          <p:cNvGrpSpPr/>
          <p:nvPr/>
        </p:nvGrpSpPr>
        <p:grpSpPr>
          <a:xfrm>
            <a:off x="4489605" y="3850853"/>
            <a:ext cx="492652" cy="503348"/>
            <a:chOff x="6039282" y="1042577"/>
            <a:chExt cx="734315" cy="731929"/>
          </a:xfrm>
        </p:grpSpPr>
        <p:sp>
          <p:nvSpPr>
            <p:cNvPr id="1356" name="Google Shape;1356;p5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56"/>
          <p:cNvGrpSpPr/>
          <p:nvPr/>
        </p:nvGrpSpPr>
        <p:grpSpPr>
          <a:xfrm>
            <a:off x="5130019" y="2346894"/>
            <a:ext cx="483304" cy="504902"/>
            <a:chOff x="1825800" y="1651625"/>
            <a:chExt cx="568125" cy="591775"/>
          </a:xfrm>
        </p:grpSpPr>
        <p:sp>
          <p:nvSpPr>
            <p:cNvPr id="1378" name="Google Shape;1378;p5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grpSp>
        <p:nvGrpSpPr>
          <p:cNvPr id="1392" name="Google Shape;1392;p57"/>
          <p:cNvGrpSpPr/>
          <p:nvPr/>
        </p:nvGrpSpPr>
        <p:grpSpPr>
          <a:xfrm>
            <a:off x="745571" y="1168666"/>
            <a:ext cx="2492868" cy="1379876"/>
            <a:chOff x="2654821" y="2311071"/>
            <a:chExt cx="2279715" cy="1262120"/>
          </a:xfrm>
        </p:grpSpPr>
        <p:grpSp>
          <p:nvGrpSpPr>
            <p:cNvPr id="1393" name="Google Shape;1393;p57"/>
            <p:cNvGrpSpPr/>
            <p:nvPr/>
          </p:nvGrpSpPr>
          <p:grpSpPr>
            <a:xfrm>
              <a:off x="4034269" y="2840745"/>
              <a:ext cx="40212" cy="36437"/>
              <a:chOff x="4293400" y="2574725"/>
              <a:chExt cx="84425" cy="80100"/>
            </a:xfrm>
          </p:grpSpPr>
          <p:sp>
            <p:nvSpPr>
              <p:cNvPr id="1394" name="Google Shape;1394;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95" name="Google Shape;1395;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7"/>
            <p:cNvGrpSpPr/>
            <p:nvPr/>
          </p:nvGrpSpPr>
          <p:grpSpPr>
            <a:xfrm>
              <a:off x="3894606" y="2334874"/>
              <a:ext cx="913198" cy="518984"/>
              <a:chOff x="4000175" y="1462675"/>
              <a:chExt cx="1917275" cy="1140875"/>
            </a:xfrm>
          </p:grpSpPr>
          <p:sp>
            <p:nvSpPr>
              <p:cNvPr id="1397" name="Google Shape;1397;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98" name="Google Shape;1398;p57"/>
              <p:cNvGrpSpPr/>
              <p:nvPr/>
            </p:nvGrpSpPr>
            <p:grpSpPr>
              <a:xfrm>
                <a:off x="4000175" y="1462675"/>
                <a:ext cx="1917275" cy="1140875"/>
                <a:chOff x="4000175" y="1462675"/>
                <a:chExt cx="1917275" cy="1140875"/>
              </a:xfrm>
            </p:grpSpPr>
            <p:sp>
              <p:nvSpPr>
                <p:cNvPr id="1399" name="Google Shape;1399;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00" name="Google Shape;1400;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4" name="Google Shape;1404;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5" name="Google Shape;1405;p57"/>
            <p:cNvGrpSpPr/>
            <p:nvPr/>
          </p:nvGrpSpPr>
          <p:grpSpPr>
            <a:xfrm>
              <a:off x="3875768" y="2846704"/>
              <a:ext cx="44796" cy="47366"/>
              <a:chOff x="3960625" y="2587825"/>
              <a:chExt cx="94050" cy="104125"/>
            </a:xfrm>
          </p:grpSpPr>
          <p:sp>
            <p:nvSpPr>
              <p:cNvPr id="1406" name="Google Shape;1406;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07" name="Google Shape;1407;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782759" y="2807162"/>
              <a:ext cx="82686" cy="85487"/>
              <a:chOff x="3765350" y="2500900"/>
              <a:chExt cx="173600" cy="187925"/>
            </a:xfrm>
          </p:grpSpPr>
          <p:sp>
            <p:nvSpPr>
              <p:cNvPr id="1409" name="Google Shape;1409;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10" name="Google Shape;1410;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57"/>
            <p:cNvGrpSpPr/>
            <p:nvPr/>
          </p:nvGrpSpPr>
          <p:grpSpPr>
            <a:xfrm>
              <a:off x="3775674" y="2798496"/>
              <a:ext cx="40545" cy="23564"/>
              <a:chOff x="3750475" y="2481850"/>
              <a:chExt cx="85125" cy="51800"/>
            </a:xfrm>
          </p:grpSpPr>
          <p:sp>
            <p:nvSpPr>
              <p:cNvPr id="1416" name="Google Shape;1416;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18" name="Google Shape;1418;p57"/>
            <p:cNvGrpSpPr/>
            <p:nvPr/>
          </p:nvGrpSpPr>
          <p:grpSpPr>
            <a:xfrm>
              <a:off x="3716946" y="2776024"/>
              <a:ext cx="81971" cy="76912"/>
              <a:chOff x="3627175" y="2432450"/>
              <a:chExt cx="172100" cy="169075"/>
            </a:xfrm>
          </p:grpSpPr>
          <p:sp>
            <p:nvSpPr>
              <p:cNvPr id="1419" name="Google Shape;1419;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21" name="Google Shape;1421;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22" name="Google Shape;1422;p57"/>
            <p:cNvGrpSpPr/>
            <p:nvPr/>
          </p:nvGrpSpPr>
          <p:grpSpPr>
            <a:xfrm>
              <a:off x="3685682" y="2845624"/>
              <a:ext cx="29311" cy="45055"/>
              <a:chOff x="3561536" y="2585450"/>
              <a:chExt cx="61539" cy="99045"/>
            </a:xfrm>
          </p:grpSpPr>
          <p:sp>
            <p:nvSpPr>
              <p:cNvPr id="1423" name="Google Shape;1423;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25" name="Google Shape;1425;p57"/>
            <p:cNvGrpSpPr/>
            <p:nvPr/>
          </p:nvGrpSpPr>
          <p:grpSpPr>
            <a:xfrm>
              <a:off x="3849905" y="2572252"/>
              <a:ext cx="74339" cy="119559"/>
              <a:chOff x="3906325" y="1984500"/>
              <a:chExt cx="156075" cy="262825"/>
            </a:xfrm>
          </p:grpSpPr>
          <p:sp>
            <p:nvSpPr>
              <p:cNvPr id="1426" name="Google Shape;1426;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27" name="Google Shape;1427;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a:off x="2654821" y="2414345"/>
              <a:ext cx="667570" cy="558731"/>
              <a:chOff x="1397225" y="1637375"/>
              <a:chExt cx="1401575" cy="1228250"/>
            </a:xfrm>
          </p:grpSpPr>
          <p:sp>
            <p:nvSpPr>
              <p:cNvPr id="1429" name="Google Shape;1429;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30" name="Google Shape;1430;p57"/>
              <p:cNvGrpSpPr/>
              <p:nvPr/>
            </p:nvGrpSpPr>
            <p:grpSpPr>
              <a:xfrm>
                <a:off x="1397225" y="1637375"/>
                <a:ext cx="1398775" cy="1228250"/>
                <a:chOff x="1397225" y="1637375"/>
                <a:chExt cx="1398775" cy="1228250"/>
              </a:xfrm>
            </p:grpSpPr>
            <p:sp>
              <p:nvSpPr>
                <p:cNvPr id="1431" name="Google Shape;1431;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3" name="Google Shape;1433;p57"/>
            <p:cNvGrpSpPr/>
            <p:nvPr/>
          </p:nvGrpSpPr>
          <p:grpSpPr>
            <a:xfrm>
              <a:off x="3230417" y="3103734"/>
              <a:ext cx="282982" cy="280332"/>
              <a:chOff x="2605700" y="3152850"/>
              <a:chExt cx="594125" cy="616250"/>
            </a:xfrm>
          </p:grpSpPr>
          <p:sp>
            <p:nvSpPr>
              <p:cNvPr id="1434" name="Google Shape;1434;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35" name="Google Shape;1435;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36" name="Google Shape;1436;p57"/>
            <p:cNvGrpSpPr/>
            <p:nvPr/>
          </p:nvGrpSpPr>
          <p:grpSpPr>
            <a:xfrm>
              <a:off x="3265985" y="3226989"/>
              <a:ext cx="87151" cy="346202"/>
              <a:chOff x="2680375" y="3423800"/>
              <a:chExt cx="182975" cy="761050"/>
            </a:xfrm>
          </p:grpSpPr>
          <p:sp>
            <p:nvSpPr>
              <p:cNvPr id="1437" name="Google Shape;1437;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38" name="Google Shape;1438;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855466" y="3289811"/>
              <a:ext cx="112514" cy="94210"/>
              <a:chOff x="3918000" y="3561900"/>
              <a:chExt cx="236225" cy="207100"/>
            </a:xfrm>
          </p:grpSpPr>
          <p:sp>
            <p:nvSpPr>
              <p:cNvPr id="1440" name="Google Shape;1440;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41" name="Google Shape;1441;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45" name="Google Shape;1445;p57"/>
            <p:cNvGrpSpPr/>
            <p:nvPr/>
          </p:nvGrpSpPr>
          <p:grpSpPr>
            <a:xfrm>
              <a:off x="2905224" y="2311071"/>
              <a:ext cx="596721" cy="528992"/>
              <a:chOff x="1922950" y="1410350"/>
              <a:chExt cx="1252825" cy="1162875"/>
            </a:xfrm>
          </p:grpSpPr>
          <p:sp>
            <p:nvSpPr>
              <p:cNvPr id="1446" name="Google Shape;1446;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62" name="Google Shape;1462;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2" name="Google Shape;1482;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3" name="Google Shape;1483;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7"/>
            <p:cNvGrpSpPr/>
            <p:nvPr/>
          </p:nvGrpSpPr>
          <p:grpSpPr>
            <a:xfrm>
              <a:off x="3280929" y="3294542"/>
              <a:ext cx="109894" cy="272224"/>
              <a:chOff x="2711750" y="3572300"/>
              <a:chExt cx="230725" cy="598425"/>
            </a:xfrm>
          </p:grpSpPr>
          <p:sp>
            <p:nvSpPr>
              <p:cNvPr id="1485" name="Google Shape;1485;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7"/>
            <p:cNvGrpSpPr/>
            <p:nvPr/>
          </p:nvGrpSpPr>
          <p:grpSpPr>
            <a:xfrm>
              <a:off x="3790439" y="2408636"/>
              <a:ext cx="73017" cy="75684"/>
              <a:chOff x="3781475" y="1624825"/>
              <a:chExt cx="153300" cy="166375"/>
            </a:xfrm>
          </p:grpSpPr>
          <p:sp>
            <p:nvSpPr>
              <p:cNvPr id="1489" name="Google Shape;1489;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57"/>
            <p:cNvGrpSpPr/>
            <p:nvPr/>
          </p:nvGrpSpPr>
          <p:grpSpPr>
            <a:xfrm>
              <a:off x="4403342" y="3107749"/>
              <a:ext cx="316680" cy="101374"/>
              <a:chOff x="5068275" y="3161675"/>
              <a:chExt cx="664875" cy="222850"/>
            </a:xfrm>
          </p:grpSpPr>
          <p:sp>
            <p:nvSpPr>
              <p:cNvPr id="1501" name="Google Shape;1501;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7"/>
            <p:cNvGrpSpPr/>
            <p:nvPr/>
          </p:nvGrpSpPr>
          <p:grpSpPr>
            <a:xfrm>
              <a:off x="3697513" y="2707266"/>
              <a:ext cx="59549" cy="79733"/>
              <a:chOff x="3586375" y="2281300"/>
              <a:chExt cx="125025" cy="175275"/>
            </a:xfrm>
          </p:grpSpPr>
          <p:sp>
            <p:nvSpPr>
              <p:cNvPr id="1535" name="Google Shape;1535;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57"/>
            <p:cNvGrpSpPr/>
            <p:nvPr/>
          </p:nvGrpSpPr>
          <p:grpSpPr>
            <a:xfrm>
              <a:off x="4513224" y="3221724"/>
              <a:ext cx="274563" cy="280321"/>
              <a:chOff x="5298975" y="3412225"/>
              <a:chExt cx="576450" cy="616225"/>
            </a:xfrm>
          </p:grpSpPr>
          <p:sp>
            <p:nvSpPr>
              <p:cNvPr id="1539" name="Google Shape;1539;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0" name="Google Shape;1540;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57"/>
            <p:cNvGrpSpPr/>
            <p:nvPr/>
          </p:nvGrpSpPr>
          <p:grpSpPr>
            <a:xfrm>
              <a:off x="4824403" y="3421846"/>
              <a:ext cx="110132" cy="130647"/>
              <a:chOff x="5952300" y="3852150"/>
              <a:chExt cx="231225" cy="287200"/>
            </a:xfrm>
          </p:grpSpPr>
          <p:sp>
            <p:nvSpPr>
              <p:cNvPr id="1542" name="Google Shape;1542;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57"/>
            <p:cNvGrpSpPr/>
            <p:nvPr/>
          </p:nvGrpSpPr>
          <p:grpSpPr>
            <a:xfrm>
              <a:off x="4295710" y="3079670"/>
              <a:ext cx="14968" cy="27135"/>
              <a:chOff x="4842300" y="3099950"/>
              <a:chExt cx="31425" cy="59650"/>
            </a:xfrm>
          </p:grpSpPr>
          <p:sp>
            <p:nvSpPr>
              <p:cNvPr id="1553" name="Google Shape;1553;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57"/>
            <p:cNvGrpSpPr/>
            <p:nvPr/>
          </p:nvGrpSpPr>
          <p:grpSpPr>
            <a:xfrm>
              <a:off x="3831056" y="2816010"/>
              <a:ext cx="37378" cy="27612"/>
              <a:chOff x="3866750" y="2520350"/>
              <a:chExt cx="78475" cy="60700"/>
            </a:xfrm>
          </p:grpSpPr>
          <p:sp>
            <p:nvSpPr>
              <p:cNvPr id="1566" name="Google Shape;1566;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7" name="Google Shape;1587;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9" name="Google Shape;1599;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57"/>
            <p:cNvGrpSpPr/>
            <p:nvPr/>
          </p:nvGrpSpPr>
          <p:grpSpPr>
            <a:xfrm>
              <a:off x="3632736" y="3051591"/>
              <a:ext cx="63288" cy="45217"/>
              <a:chOff x="3450375" y="3038225"/>
              <a:chExt cx="132875" cy="99400"/>
            </a:xfrm>
          </p:grpSpPr>
          <p:sp>
            <p:nvSpPr>
              <p:cNvPr id="1613" name="Google Shape;1613;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24" name="Google Shape;1624;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4" name="Google Shape;1634;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0" name="Google Shape;1640;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57"/>
          <p:cNvGrpSpPr/>
          <p:nvPr/>
        </p:nvGrpSpPr>
        <p:grpSpPr>
          <a:xfrm>
            <a:off x="3554131" y="1233340"/>
            <a:ext cx="2078182" cy="1366558"/>
            <a:chOff x="235800" y="830650"/>
            <a:chExt cx="6978450" cy="4588844"/>
          </a:xfrm>
        </p:grpSpPr>
        <p:sp>
          <p:nvSpPr>
            <p:cNvPr id="1651" name="Google Shape;1651;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57"/>
          <p:cNvGrpSpPr/>
          <p:nvPr/>
        </p:nvGrpSpPr>
        <p:grpSpPr>
          <a:xfrm>
            <a:off x="742628" y="3064442"/>
            <a:ext cx="2622876" cy="1333540"/>
            <a:chOff x="238125" y="1038125"/>
            <a:chExt cx="7146800" cy="3633625"/>
          </a:xfrm>
        </p:grpSpPr>
        <p:sp>
          <p:nvSpPr>
            <p:cNvPr id="1658" name="Google Shape;1658;p5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57"/>
          <p:cNvGrpSpPr/>
          <p:nvPr/>
        </p:nvGrpSpPr>
        <p:grpSpPr>
          <a:xfrm>
            <a:off x="5857556" y="1206552"/>
            <a:ext cx="2590840" cy="1380235"/>
            <a:chOff x="233350" y="949250"/>
            <a:chExt cx="7137300" cy="3802300"/>
          </a:xfrm>
        </p:grpSpPr>
        <p:sp>
          <p:nvSpPr>
            <p:cNvPr id="3231" name="Google Shape;3231;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57"/>
          <p:cNvGrpSpPr/>
          <p:nvPr/>
        </p:nvGrpSpPr>
        <p:grpSpPr>
          <a:xfrm>
            <a:off x="7671985" y="3251325"/>
            <a:ext cx="104231" cy="320340"/>
            <a:chOff x="7564426" y="3224343"/>
            <a:chExt cx="119985" cy="368801"/>
          </a:xfrm>
        </p:grpSpPr>
        <p:sp>
          <p:nvSpPr>
            <p:cNvPr id="3283" name="Google Shape;3283;p5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7"/>
          <p:cNvGrpSpPr/>
          <p:nvPr/>
        </p:nvGrpSpPr>
        <p:grpSpPr>
          <a:xfrm>
            <a:off x="7371473" y="3245427"/>
            <a:ext cx="189489" cy="332132"/>
            <a:chOff x="8370831" y="3202002"/>
            <a:chExt cx="218129" cy="382376"/>
          </a:xfrm>
        </p:grpSpPr>
        <p:sp>
          <p:nvSpPr>
            <p:cNvPr id="3286" name="Google Shape;3286;p5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57"/>
          <p:cNvGrpSpPr/>
          <p:nvPr/>
        </p:nvGrpSpPr>
        <p:grpSpPr>
          <a:xfrm>
            <a:off x="8094863" y="3656559"/>
            <a:ext cx="309429" cy="267000"/>
            <a:chOff x="6742064" y="3750480"/>
            <a:chExt cx="399315" cy="344560"/>
          </a:xfrm>
        </p:grpSpPr>
        <p:sp>
          <p:nvSpPr>
            <p:cNvPr id="3289" name="Google Shape;3289;p5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57"/>
          <p:cNvGrpSpPr/>
          <p:nvPr/>
        </p:nvGrpSpPr>
        <p:grpSpPr>
          <a:xfrm>
            <a:off x="7633882" y="4007606"/>
            <a:ext cx="180437" cy="281608"/>
            <a:chOff x="7248525" y="3739696"/>
            <a:chExt cx="230531" cy="359790"/>
          </a:xfrm>
        </p:grpSpPr>
        <p:sp>
          <p:nvSpPr>
            <p:cNvPr id="3292" name="Google Shape;3292;p5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57"/>
          <p:cNvGrpSpPr/>
          <p:nvPr/>
        </p:nvGrpSpPr>
        <p:grpSpPr>
          <a:xfrm>
            <a:off x="7879801" y="3650830"/>
            <a:ext cx="162896" cy="278710"/>
            <a:chOff x="7601242" y="3729267"/>
            <a:chExt cx="222566" cy="380803"/>
          </a:xfrm>
        </p:grpSpPr>
        <p:sp>
          <p:nvSpPr>
            <p:cNvPr id="3295" name="Google Shape;3295;p5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7" name="Google Shape;3297;p5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57"/>
          <p:cNvGrpSpPr/>
          <p:nvPr/>
        </p:nvGrpSpPr>
        <p:grpSpPr>
          <a:xfrm>
            <a:off x="7369446" y="3651971"/>
            <a:ext cx="193543" cy="275990"/>
            <a:chOff x="8304647" y="3738687"/>
            <a:chExt cx="225076" cy="320956"/>
          </a:xfrm>
        </p:grpSpPr>
        <p:sp>
          <p:nvSpPr>
            <p:cNvPr id="3299" name="Google Shape;3299;p5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57"/>
          <p:cNvGrpSpPr/>
          <p:nvPr/>
        </p:nvGrpSpPr>
        <p:grpSpPr>
          <a:xfrm>
            <a:off x="7641939" y="3651971"/>
            <a:ext cx="178492" cy="275990"/>
            <a:chOff x="8615101" y="3738687"/>
            <a:chExt cx="207573" cy="320956"/>
          </a:xfrm>
        </p:grpSpPr>
        <p:sp>
          <p:nvSpPr>
            <p:cNvPr id="3303" name="Google Shape;3303;p5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6" name="Google Shape;3306;p5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7" name="Google Shape;3307;p57"/>
          <p:cNvGrpSpPr/>
          <p:nvPr/>
        </p:nvGrpSpPr>
        <p:grpSpPr>
          <a:xfrm>
            <a:off x="6036644" y="3773459"/>
            <a:ext cx="557670" cy="511283"/>
            <a:chOff x="6015419" y="3716859"/>
            <a:chExt cx="557671" cy="511283"/>
          </a:xfrm>
        </p:grpSpPr>
        <p:sp>
          <p:nvSpPr>
            <p:cNvPr id="3308" name="Google Shape;3308;p5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57"/>
            <p:cNvGrpSpPr/>
            <p:nvPr/>
          </p:nvGrpSpPr>
          <p:grpSpPr>
            <a:xfrm>
              <a:off x="6036094" y="3716980"/>
              <a:ext cx="529860" cy="510468"/>
              <a:chOff x="6036094" y="3716980"/>
              <a:chExt cx="529860" cy="510468"/>
            </a:xfrm>
          </p:grpSpPr>
          <p:sp>
            <p:nvSpPr>
              <p:cNvPr id="3310" name="Google Shape;3310;p5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57"/>
          <p:cNvGrpSpPr/>
          <p:nvPr/>
        </p:nvGrpSpPr>
        <p:grpSpPr>
          <a:xfrm>
            <a:off x="6665529" y="3130228"/>
            <a:ext cx="576302" cy="511871"/>
            <a:chOff x="6644304" y="3073628"/>
            <a:chExt cx="576302" cy="511871"/>
          </a:xfrm>
        </p:grpSpPr>
        <p:sp>
          <p:nvSpPr>
            <p:cNvPr id="3321" name="Google Shape;3321;p5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2" name="Google Shape;3322;p57"/>
            <p:cNvGrpSpPr/>
            <p:nvPr/>
          </p:nvGrpSpPr>
          <p:grpSpPr>
            <a:xfrm>
              <a:off x="6712169" y="3085440"/>
              <a:ext cx="481622" cy="494913"/>
              <a:chOff x="6712169" y="3085440"/>
              <a:chExt cx="481622" cy="494913"/>
            </a:xfrm>
          </p:grpSpPr>
          <p:sp>
            <p:nvSpPr>
              <p:cNvPr id="3323" name="Google Shape;3323;p5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8" name="Google Shape;3328;p5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1" name="Google Shape;3331;p5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2" name="Google Shape;3332;p57"/>
          <p:cNvGrpSpPr/>
          <p:nvPr/>
        </p:nvGrpSpPr>
        <p:grpSpPr>
          <a:xfrm>
            <a:off x="6673379" y="3773223"/>
            <a:ext cx="560631" cy="511352"/>
            <a:chOff x="6652154" y="3716623"/>
            <a:chExt cx="560631" cy="511352"/>
          </a:xfrm>
        </p:grpSpPr>
        <p:sp>
          <p:nvSpPr>
            <p:cNvPr id="3333" name="Google Shape;3333;p5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57"/>
            <p:cNvGrpSpPr/>
            <p:nvPr/>
          </p:nvGrpSpPr>
          <p:grpSpPr>
            <a:xfrm>
              <a:off x="6669657" y="3716715"/>
              <a:ext cx="466779" cy="464290"/>
              <a:chOff x="6669657" y="3716715"/>
              <a:chExt cx="466779" cy="464290"/>
            </a:xfrm>
          </p:grpSpPr>
          <p:sp>
            <p:nvSpPr>
              <p:cNvPr id="3335" name="Google Shape;3335;p5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8" name="Google Shape;3348;p57"/>
          <p:cNvGrpSpPr/>
          <p:nvPr/>
        </p:nvGrpSpPr>
        <p:grpSpPr>
          <a:xfrm>
            <a:off x="7867470" y="4054631"/>
            <a:ext cx="187557" cy="187557"/>
            <a:chOff x="8565775" y="671075"/>
            <a:chExt cx="441000" cy="441000"/>
          </a:xfrm>
        </p:grpSpPr>
        <p:sp>
          <p:nvSpPr>
            <p:cNvPr id="3349" name="Google Shape;3349;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5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7"/>
          <p:cNvGrpSpPr/>
          <p:nvPr/>
        </p:nvGrpSpPr>
        <p:grpSpPr>
          <a:xfrm>
            <a:off x="6021325" y="3132850"/>
            <a:ext cx="587871" cy="512373"/>
            <a:chOff x="6000100" y="3076250"/>
            <a:chExt cx="587871" cy="512373"/>
          </a:xfrm>
        </p:grpSpPr>
        <p:sp>
          <p:nvSpPr>
            <p:cNvPr id="3354" name="Google Shape;3354;p5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57"/>
            <p:cNvGrpSpPr/>
            <p:nvPr/>
          </p:nvGrpSpPr>
          <p:grpSpPr>
            <a:xfrm>
              <a:off x="6031360" y="3076713"/>
              <a:ext cx="539107" cy="480965"/>
              <a:chOff x="6031360" y="3076713"/>
              <a:chExt cx="539107" cy="480965"/>
            </a:xfrm>
          </p:grpSpPr>
          <p:sp>
            <p:nvSpPr>
              <p:cNvPr id="3356" name="Google Shape;3356;p5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3" name="Google Shape;3363;p57"/>
          <p:cNvGrpSpPr/>
          <p:nvPr/>
        </p:nvGrpSpPr>
        <p:grpSpPr>
          <a:xfrm>
            <a:off x="3597785" y="3065882"/>
            <a:ext cx="2241344" cy="1330656"/>
            <a:chOff x="3597785" y="3065882"/>
            <a:chExt cx="2241344" cy="1330656"/>
          </a:xfrm>
        </p:grpSpPr>
        <p:grpSp>
          <p:nvGrpSpPr>
            <p:cNvPr id="3364" name="Google Shape;3364;p57"/>
            <p:cNvGrpSpPr/>
            <p:nvPr/>
          </p:nvGrpSpPr>
          <p:grpSpPr>
            <a:xfrm>
              <a:off x="5296908" y="3937355"/>
              <a:ext cx="143198" cy="32380"/>
              <a:chOff x="5296908" y="3937355"/>
              <a:chExt cx="143198" cy="32380"/>
            </a:xfrm>
          </p:grpSpPr>
          <p:sp>
            <p:nvSpPr>
              <p:cNvPr id="3365" name="Google Shape;3365;p5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57"/>
              <p:cNvGrpSpPr/>
              <p:nvPr/>
            </p:nvGrpSpPr>
            <p:grpSpPr>
              <a:xfrm>
                <a:off x="5402331" y="3937355"/>
                <a:ext cx="37776" cy="32380"/>
                <a:chOff x="5402331" y="3937355"/>
                <a:chExt cx="37776" cy="32380"/>
              </a:xfrm>
            </p:grpSpPr>
            <p:sp>
              <p:nvSpPr>
                <p:cNvPr id="3367" name="Google Shape;3367;p5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57"/>
              <p:cNvGrpSpPr/>
              <p:nvPr/>
            </p:nvGrpSpPr>
            <p:grpSpPr>
              <a:xfrm>
                <a:off x="5296908" y="3937355"/>
                <a:ext cx="37783" cy="32380"/>
                <a:chOff x="5296908" y="3937355"/>
                <a:chExt cx="37783" cy="32380"/>
              </a:xfrm>
            </p:grpSpPr>
            <p:sp>
              <p:nvSpPr>
                <p:cNvPr id="3370" name="Google Shape;3370;p5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2" name="Google Shape;3372;p57"/>
            <p:cNvGrpSpPr/>
            <p:nvPr/>
          </p:nvGrpSpPr>
          <p:grpSpPr>
            <a:xfrm>
              <a:off x="4724163" y="3119631"/>
              <a:ext cx="120838" cy="84218"/>
              <a:chOff x="4724163" y="3119631"/>
              <a:chExt cx="120838" cy="84218"/>
            </a:xfrm>
          </p:grpSpPr>
          <p:grpSp>
            <p:nvGrpSpPr>
              <p:cNvPr id="3373" name="Google Shape;3373;p57"/>
              <p:cNvGrpSpPr/>
              <p:nvPr/>
            </p:nvGrpSpPr>
            <p:grpSpPr>
              <a:xfrm>
                <a:off x="4746712" y="3132773"/>
                <a:ext cx="86869" cy="56424"/>
                <a:chOff x="4746712" y="3132773"/>
                <a:chExt cx="86869" cy="56424"/>
              </a:xfrm>
            </p:grpSpPr>
            <p:sp>
              <p:nvSpPr>
                <p:cNvPr id="3374" name="Google Shape;3374;p5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57"/>
              <p:cNvGrpSpPr/>
              <p:nvPr/>
            </p:nvGrpSpPr>
            <p:grpSpPr>
              <a:xfrm>
                <a:off x="4773634" y="3143336"/>
                <a:ext cx="37776" cy="32451"/>
                <a:chOff x="4773634" y="3143336"/>
                <a:chExt cx="37776" cy="32451"/>
              </a:xfrm>
            </p:grpSpPr>
            <p:sp>
              <p:nvSpPr>
                <p:cNvPr id="3377" name="Google Shape;3377;p5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57"/>
              <p:cNvGrpSpPr/>
              <p:nvPr/>
            </p:nvGrpSpPr>
            <p:grpSpPr>
              <a:xfrm>
                <a:off x="4724163" y="3131248"/>
                <a:ext cx="37776" cy="32459"/>
                <a:chOff x="4724163" y="3131248"/>
                <a:chExt cx="37776" cy="32459"/>
              </a:xfrm>
            </p:grpSpPr>
            <p:sp>
              <p:nvSpPr>
                <p:cNvPr id="3380" name="Google Shape;3380;p5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57"/>
              <p:cNvGrpSpPr/>
              <p:nvPr/>
            </p:nvGrpSpPr>
            <p:grpSpPr>
              <a:xfrm>
                <a:off x="4755081" y="3176054"/>
                <a:ext cx="32357" cy="27795"/>
                <a:chOff x="4755081" y="3176054"/>
                <a:chExt cx="32357" cy="27795"/>
              </a:xfrm>
            </p:grpSpPr>
            <p:sp>
              <p:nvSpPr>
                <p:cNvPr id="3383" name="Google Shape;3383;p5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7"/>
              <p:cNvGrpSpPr/>
              <p:nvPr/>
            </p:nvGrpSpPr>
            <p:grpSpPr>
              <a:xfrm>
                <a:off x="4812550" y="3119631"/>
                <a:ext cx="32451" cy="27803"/>
                <a:chOff x="4812550" y="3119631"/>
                <a:chExt cx="32451" cy="27803"/>
              </a:xfrm>
            </p:grpSpPr>
            <p:sp>
              <p:nvSpPr>
                <p:cNvPr id="3386" name="Google Shape;3386;p5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8" name="Google Shape;3388;p57"/>
            <p:cNvGrpSpPr/>
            <p:nvPr/>
          </p:nvGrpSpPr>
          <p:grpSpPr>
            <a:xfrm>
              <a:off x="5382826" y="4027197"/>
              <a:ext cx="268967" cy="250422"/>
              <a:chOff x="5382826" y="4027197"/>
              <a:chExt cx="268967" cy="250422"/>
            </a:xfrm>
          </p:grpSpPr>
          <p:grpSp>
            <p:nvGrpSpPr>
              <p:cNvPr id="3389" name="Google Shape;3389;p57"/>
              <p:cNvGrpSpPr/>
              <p:nvPr/>
            </p:nvGrpSpPr>
            <p:grpSpPr>
              <a:xfrm>
                <a:off x="5405280" y="4042510"/>
                <a:ext cx="237570" cy="218647"/>
                <a:chOff x="5405280" y="4042510"/>
                <a:chExt cx="237570" cy="218647"/>
              </a:xfrm>
            </p:grpSpPr>
            <p:sp>
              <p:nvSpPr>
                <p:cNvPr id="3390" name="Google Shape;3390;p5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57"/>
              <p:cNvGrpSpPr/>
              <p:nvPr/>
            </p:nvGrpSpPr>
            <p:grpSpPr>
              <a:xfrm>
                <a:off x="5382826" y="4125549"/>
                <a:ext cx="37776" cy="32380"/>
                <a:chOff x="5382826" y="4125549"/>
                <a:chExt cx="37776" cy="32380"/>
              </a:xfrm>
            </p:grpSpPr>
            <p:sp>
              <p:nvSpPr>
                <p:cNvPr id="3397" name="Google Shape;3397;p5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57"/>
              <p:cNvGrpSpPr/>
              <p:nvPr/>
            </p:nvGrpSpPr>
            <p:grpSpPr>
              <a:xfrm>
                <a:off x="5475680" y="4195587"/>
                <a:ext cx="37783" cy="32364"/>
                <a:chOff x="5475680" y="4195587"/>
                <a:chExt cx="37783" cy="32364"/>
              </a:xfrm>
            </p:grpSpPr>
            <p:sp>
              <p:nvSpPr>
                <p:cNvPr id="3400" name="Google Shape;3400;p5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7"/>
              <p:cNvGrpSpPr/>
              <p:nvPr/>
            </p:nvGrpSpPr>
            <p:grpSpPr>
              <a:xfrm>
                <a:off x="5532575" y="4027197"/>
                <a:ext cx="33308" cy="32262"/>
                <a:chOff x="5532575" y="4027197"/>
                <a:chExt cx="33308" cy="32262"/>
              </a:xfrm>
            </p:grpSpPr>
            <p:sp>
              <p:nvSpPr>
                <p:cNvPr id="3403" name="Google Shape;3403;p5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7"/>
              <p:cNvGrpSpPr/>
              <p:nvPr/>
            </p:nvGrpSpPr>
            <p:grpSpPr>
              <a:xfrm>
                <a:off x="5590706" y="4245348"/>
                <a:ext cx="33497" cy="32270"/>
                <a:chOff x="5590706" y="4245348"/>
                <a:chExt cx="33497" cy="32270"/>
              </a:xfrm>
            </p:grpSpPr>
            <p:sp>
              <p:nvSpPr>
                <p:cNvPr id="3406" name="Google Shape;3406;p5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7"/>
              <p:cNvGrpSpPr/>
              <p:nvPr/>
            </p:nvGrpSpPr>
            <p:grpSpPr>
              <a:xfrm>
                <a:off x="5618681" y="4109677"/>
                <a:ext cx="33112" cy="32357"/>
                <a:chOff x="5618681" y="4109677"/>
                <a:chExt cx="33112" cy="32357"/>
              </a:xfrm>
            </p:grpSpPr>
            <p:sp>
              <p:nvSpPr>
                <p:cNvPr id="3409" name="Google Shape;3409;p5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57"/>
              <p:cNvGrpSpPr/>
              <p:nvPr/>
            </p:nvGrpSpPr>
            <p:grpSpPr>
              <a:xfrm>
                <a:off x="5479298" y="4128262"/>
                <a:ext cx="31405" cy="26906"/>
                <a:chOff x="5479298" y="4128262"/>
                <a:chExt cx="31405" cy="26906"/>
              </a:xfrm>
            </p:grpSpPr>
            <p:sp>
              <p:nvSpPr>
                <p:cNvPr id="3412" name="Google Shape;3412;p5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57"/>
              <p:cNvGrpSpPr/>
              <p:nvPr/>
            </p:nvGrpSpPr>
            <p:grpSpPr>
              <a:xfrm>
                <a:off x="5582903" y="4180116"/>
                <a:ext cx="31499" cy="26898"/>
                <a:chOff x="5582903" y="4180116"/>
                <a:chExt cx="31499" cy="26898"/>
              </a:xfrm>
            </p:grpSpPr>
            <p:sp>
              <p:nvSpPr>
                <p:cNvPr id="3415" name="Google Shape;3415;p5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7" name="Google Shape;3417;p57"/>
            <p:cNvGrpSpPr/>
            <p:nvPr/>
          </p:nvGrpSpPr>
          <p:grpSpPr>
            <a:xfrm>
              <a:off x="3977681" y="3230323"/>
              <a:ext cx="94584" cy="84085"/>
              <a:chOff x="3977681" y="3230323"/>
              <a:chExt cx="94584" cy="84085"/>
            </a:xfrm>
          </p:grpSpPr>
          <p:grpSp>
            <p:nvGrpSpPr>
              <p:cNvPr id="3418" name="Google Shape;3418;p57"/>
              <p:cNvGrpSpPr/>
              <p:nvPr/>
            </p:nvGrpSpPr>
            <p:grpSpPr>
              <a:xfrm>
                <a:off x="4000135" y="3243041"/>
                <a:ext cx="59570" cy="57186"/>
                <a:chOff x="4000135" y="3243041"/>
                <a:chExt cx="59570" cy="57186"/>
              </a:xfrm>
            </p:grpSpPr>
            <p:sp>
              <p:nvSpPr>
                <p:cNvPr id="3419" name="Google Shape;3419;p5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7"/>
              <p:cNvGrpSpPr/>
              <p:nvPr/>
            </p:nvGrpSpPr>
            <p:grpSpPr>
              <a:xfrm>
                <a:off x="3977681" y="3245872"/>
                <a:ext cx="37783" cy="32380"/>
                <a:chOff x="3977681" y="3245872"/>
                <a:chExt cx="37783" cy="32380"/>
              </a:xfrm>
            </p:grpSpPr>
            <p:sp>
              <p:nvSpPr>
                <p:cNvPr id="3423" name="Google Shape;3423;p5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7"/>
              <p:cNvGrpSpPr/>
              <p:nvPr/>
            </p:nvGrpSpPr>
            <p:grpSpPr>
              <a:xfrm>
                <a:off x="4040860" y="3262672"/>
                <a:ext cx="31405" cy="27001"/>
                <a:chOff x="4040860" y="3262672"/>
                <a:chExt cx="31405" cy="27001"/>
              </a:xfrm>
            </p:grpSpPr>
            <p:sp>
              <p:nvSpPr>
                <p:cNvPr id="3426" name="Google Shape;3426;p5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57"/>
              <p:cNvGrpSpPr/>
              <p:nvPr/>
            </p:nvGrpSpPr>
            <p:grpSpPr>
              <a:xfrm>
                <a:off x="4021072" y="3230323"/>
                <a:ext cx="31397" cy="26906"/>
                <a:chOff x="4021072" y="3230323"/>
                <a:chExt cx="31397" cy="26906"/>
              </a:xfrm>
            </p:grpSpPr>
            <p:sp>
              <p:nvSpPr>
                <p:cNvPr id="3429" name="Google Shape;3429;p5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57"/>
              <p:cNvGrpSpPr/>
              <p:nvPr/>
            </p:nvGrpSpPr>
            <p:grpSpPr>
              <a:xfrm>
                <a:off x="4001472" y="3287462"/>
                <a:ext cx="31499" cy="26945"/>
                <a:chOff x="4001472" y="3287462"/>
                <a:chExt cx="31499" cy="26945"/>
              </a:xfrm>
            </p:grpSpPr>
            <p:sp>
              <p:nvSpPr>
                <p:cNvPr id="3432" name="Google Shape;3432;p5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4" name="Google Shape;3434;p57"/>
            <p:cNvGrpSpPr/>
            <p:nvPr/>
          </p:nvGrpSpPr>
          <p:grpSpPr>
            <a:xfrm>
              <a:off x="4084715" y="3258865"/>
              <a:ext cx="184961" cy="137268"/>
              <a:chOff x="4084715" y="3258865"/>
              <a:chExt cx="184961" cy="137268"/>
            </a:xfrm>
          </p:grpSpPr>
          <p:grpSp>
            <p:nvGrpSpPr>
              <p:cNvPr id="3435" name="Google Shape;3435;p57"/>
              <p:cNvGrpSpPr/>
              <p:nvPr/>
            </p:nvGrpSpPr>
            <p:grpSpPr>
              <a:xfrm>
                <a:off x="4107453" y="3271583"/>
                <a:ext cx="153470" cy="110275"/>
                <a:chOff x="4107453" y="3271583"/>
                <a:chExt cx="153470" cy="110275"/>
              </a:xfrm>
            </p:grpSpPr>
            <p:sp>
              <p:nvSpPr>
                <p:cNvPr id="3436" name="Google Shape;3436;p5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57"/>
              <p:cNvGrpSpPr/>
              <p:nvPr/>
            </p:nvGrpSpPr>
            <p:grpSpPr>
              <a:xfrm>
                <a:off x="4136947" y="3258865"/>
                <a:ext cx="31499" cy="27001"/>
                <a:chOff x="4136947" y="3258865"/>
                <a:chExt cx="31499" cy="27001"/>
              </a:xfrm>
            </p:grpSpPr>
            <p:sp>
              <p:nvSpPr>
                <p:cNvPr id="3441" name="Google Shape;3441;p5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57"/>
              <p:cNvGrpSpPr/>
              <p:nvPr/>
            </p:nvGrpSpPr>
            <p:grpSpPr>
              <a:xfrm>
                <a:off x="4084715" y="3266478"/>
                <a:ext cx="31468" cy="26898"/>
                <a:chOff x="4084715" y="3266478"/>
                <a:chExt cx="31468" cy="26898"/>
              </a:xfrm>
            </p:grpSpPr>
            <p:sp>
              <p:nvSpPr>
                <p:cNvPr id="3444" name="Google Shape;3444;p5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57"/>
              <p:cNvGrpSpPr/>
              <p:nvPr/>
            </p:nvGrpSpPr>
            <p:grpSpPr>
              <a:xfrm>
                <a:off x="4159213" y="3279849"/>
                <a:ext cx="31405" cy="26945"/>
                <a:chOff x="4159213" y="3279849"/>
                <a:chExt cx="31405" cy="26945"/>
              </a:xfrm>
            </p:grpSpPr>
            <p:sp>
              <p:nvSpPr>
                <p:cNvPr id="3447" name="Google Shape;3447;p5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7"/>
              <p:cNvGrpSpPr/>
              <p:nvPr/>
            </p:nvGrpSpPr>
            <p:grpSpPr>
              <a:xfrm>
                <a:off x="4201550" y="3266502"/>
                <a:ext cx="31405" cy="26883"/>
                <a:chOff x="4201550" y="3266502"/>
                <a:chExt cx="31405" cy="26883"/>
              </a:xfrm>
            </p:grpSpPr>
            <p:sp>
              <p:nvSpPr>
                <p:cNvPr id="3450" name="Google Shape;3450;p5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57"/>
              <p:cNvGrpSpPr/>
              <p:nvPr/>
            </p:nvGrpSpPr>
            <p:grpSpPr>
              <a:xfrm>
                <a:off x="4201550" y="3338278"/>
                <a:ext cx="31405" cy="26930"/>
                <a:chOff x="4201550" y="3338278"/>
                <a:chExt cx="31405" cy="26930"/>
              </a:xfrm>
            </p:grpSpPr>
            <p:sp>
              <p:nvSpPr>
                <p:cNvPr id="3453" name="Google Shape;3453;p5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57"/>
              <p:cNvGrpSpPr/>
              <p:nvPr/>
            </p:nvGrpSpPr>
            <p:grpSpPr>
              <a:xfrm>
                <a:off x="4238272" y="3369132"/>
                <a:ext cx="31405" cy="27001"/>
                <a:chOff x="4238272" y="3369132"/>
                <a:chExt cx="31405" cy="27001"/>
              </a:xfrm>
            </p:grpSpPr>
            <p:sp>
              <p:nvSpPr>
                <p:cNvPr id="3456" name="Google Shape;3456;p5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57"/>
            <p:cNvGrpSpPr/>
            <p:nvPr/>
          </p:nvGrpSpPr>
          <p:grpSpPr>
            <a:xfrm>
              <a:off x="4068639" y="3200169"/>
              <a:ext cx="77643" cy="37272"/>
              <a:chOff x="4068639" y="3200169"/>
              <a:chExt cx="77643" cy="37272"/>
            </a:xfrm>
          </p:grpSpPr>
          <p:sp>
            <p:nvSpPr>
              <p:cNvPr id="3459" name="Google Shape;3459;p5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7"/>
              <p:cNvGrpSpPr/>
              <p:nvPr/>
            </p:nvGrpSpPr>
            <p:grpSpPr>
              <a:xfrm>
                <a:off x="4114878" y="3200169"/>
                <a:ext cx="31405" cy="26993"/>
                <a:chOff x="4114878" y="3200169"/>
                <a:chExt cx="31405" cy="26993"/>
              </a:xfrm>
            </p:grpSpPr>
            <p:sp>
              <p:nvSpPr>
                <p:cNvPr id="3461" name="Google Shape;3461;p5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57"/>
              <p:cNvGrpSpPr/>
              <p:nvPr/>
            </p:nvGrpSpPr>
            <p:grpSpPr>
              <a:xfrm>
                <a:off x="4068639" y="3210535"/>
                <a:ext cx="31499" cy="26906"/>
                <a:chOff x="4068639" y="3210535"/>
                <a:chExt cx="31499" cy="26906"/>
              </a:xfrm>
            </p:grpSpPr>
            <p:sp>
              <p:nvSpPr>
                <p:cNvPr id="3464" name="Google Shape;3464;p5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7"/>
            <p:cNvGrpSpPr/>
            <p:nvPr/>
          </p:nvGrpSpPr>
          <p:grpSpPr>
            <a:xfrm>
              <a:off x="3869702" y="3066935"/>
              <a:ext cx="382664" cy="190294"/>
              <a:chOff x="3869702" y="3066935"/>
              <a:chExt cx="382664" cy="190294"/>
            </a:xfrm>
          </p:grpSpPr>
          <p:grpSp>
            <p:nvGrpSpPr>
              <p:cNvPr id="3467" name="Google Shape;3467;p57"/>
              <p:cNvGrpSpPr/>
              <p:nvPr/>
            </p:nvGrpSpPr>
            <p:grpSpPr>
              <a:xfrm>
                <a:off x="3888633" y="3082351"/>
                <a:ext cx="351172" cy="160698"/>
                <a:chOff x="3888633" y="3082351"/>
                <a:chExt cx="351172" cy="160698"/>
              </a:xfrm>
            </p:grpSpPr>
            <p:sp>
              <p:nvSpPr>
                <p:cNvPr id="3468" name="Google Shape;3468;p5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57"/>
              <p:cNvGrpSpPr/>
              <p:nvPr/>
            </p:nvGrpSpPr>
            <p:grpSpPr>
              <a:xfrm>
                <a:off x="4143703" y="3066935"/>
                <a:ext cx="37783" cy="32357"/>
                <a:chOff x="4143703" y="3066935"/>
                <a:chExt cx="37783" cy="32357"/>
              </a:xfrm>
            </p:grpSpPr>
            <p:sp>
              <p:nvSpPr>
                <p:cNvPr id="3475" name="Google Shape;3475;p5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57"/>
              <p:cNvGrpSpPr/>
              <p:nvPr/>
            </p:nvGrpSpPr>
            <p:grpSpPr>
              <a:xfrm>
                <a:off x="4044565" y="3103563"/>
                <a:ext cx="37783" cy="32451"/>
                <a:chOff x="4044565" y="3103563"/>
                <a:chExt cx="37783" cy="32451"/>
              </a:xfrm>
            </p:grpSpPr>
            <p:sp>
              <p:nvSpPr>
                <p:cNvPr id="3478" name="Google Shape;3478;p5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57"/>
              <p:cNvGrpSpPr/>
              <p:nvPr/>
            </p:nvGrpSpPr>
            <p:grpSpPr>
              <a:xfrm>
                <a:off x="4017454" y="3188237"/>
                <a:ext cx="37776" cy="32357"/>
                <a:chOff x="4017454" y="3188237"/>
                <a:chExt cx="37776" cy="32357"/>
              </a:xfrm>
            </p:grpSpPr>
            <p:sp>
              <p:nvSpPr>
                <p:cNvPr id="3481" name="Google Shape;3481;p5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57"/>
              <p:cNvGrpSpPr/>
              <p:nvPr/>
            </p:nvGrpSpPr>
            <p:grpSpPr>
              <a:xfrm>
                <a:off x="3921548" y="3157509"/>
                <a:ext cx="37783" cy="32357"/>
                <a:chOff x="3921548" y="3157509"/>
                <a:chExt cx="37783" cy="32357"/>
              </a:xfrm>
            </p:grpSpPr>
            <p:sp>
              <p:nvSpPr>
                <p:cNvPr id="3484" name="Google Shape;3484;p5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57"/>
              <p:cNvGrpSpPr/>
              <p:nvPr/>
            </p:nvGrpSpPr>
            <p:grpSpPr>
              <a:xfrm>
                <a:off x="3939056" y="3211620"/>
                <a:ext cx="37783" cy="32380"/>
                <a:chOff x="3939056" y="3211620"/>
                <a:chExt cx="37783" cy="32380"/>
              </a:xfrm>
            </p:grpSpPr>
            <p:sp>
              <p:nvSpPr>
                <p:cNvPr id="3487" name="Google Shape;3487;p5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7"/>
              <p:cNvGrpSpPr/>
              <p:nvPr/>
            </p:nvGrpSpPr>
            <p:grpSpPr>
              <a:xfrm>
                <a:off x="4176240" y="3136965"/>
                <a:ext cx="31405" cy="26930"/>
                <a:chOff x="4176240" y="3136965"/>
                <a:chExt cx="31405" cy="26930"/>
              </a:xfrm>
            </p:grpSpPr>
            <p:sp>
              <p:nvSpPr>
                <p:cNvPr id="3490" name="Google Shape;3490;p5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57"/>
              <p:cNvGrpSpPr/>
              <p:nvPr/>
            </p:nvGrpSpPr>
            <p:grpSpPr>
              <a:xfrm>
                <a:off x="4133148" y="3152593"/>
                <a:ext cx="31499" cy="27001"/>
                <a:chOff x="4133148" y="3152593"/>
                <a:chExt cx="31499" cy="27001"/>
              </a:xfrm>
            </p:grpSpPr>
            <p:sp>
              <p:nvSpPr>
                <p:cNvPr id="3493" name="Google Shape;3493;p5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57"/>
              <p:cNvGrpSpPr/>
              <p:nvPr/>
            </p:nvGrpSpPr>
            <p:grpSpPr>
              <a:xfrm>
                <a:off x="4220866" y="3073534"/>
                <a:ext cx="31499" cy="26898"/>
                <a:chOff x="4220866" y="3073534"/>
                <a:chExt cx="31499" cy="26898"/>
              </a:xfrm>
            </p:grpSpPr>
            <p:sp>
              <p:nvSpPr>
                <p:cNvPr id="3496" name="Google Shape;3496;p5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7"/>
              <p:cNvGrpSpPr/>
              <p:nvPr/>
            </p:nvGrpSpPr>
            <p:grpSpPr>
              <a:xfrm>
                <a:off x="3869702" y="3230323"/>
                <a:ext cx="31499" cy="26906"/>
                <a:chOff x="3869702" y="3230323"/>
                <a:chExt cx="31499" cy="26906"/>
              </a:xfrm>
            </p:grpSpPr>
            <p:sp>
              <p:nvSpPr>
                <p:cNvPr id="3499" name="Google Shape;3499;p5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1" name="Google Shape;3501;p57"/>
            <p:cNvGrpSpPr/>
            <p:nvPr/>
          </p:nvGrpSpPr>
          <p:grpSpPr>
            <a:xfrm>
              <a:off x="4271383" y="3065882"/>
              <a:ext cx="304556" cy="341663"/>
              <a:chOff x="4271383" y="3065882"/>
              <a:chExt cx="304556" cy="341663"/>
            </a:xfrm>
          </p:grpSpPr>
          <p:grpSp>
            <p:nvGrpSpPr>
              <p:cNvPr id="3502" name="Google Shape;3502;p57"/>
              <p:cNvGrpSpPr/>
              <p:nvPr/>
            </p:nvGrpSpPr>
            <p:grpSpPr>
              <a:xfrm>
                <a:off x="4293838" y="3078639"/>
                <a:ext cx="269353" cy="311973"/>
                <a:chOff x="4293838" y="3078639"/>
                <a:chExt cx="269353" cy="311973"/>
              </a:xfrm>
            </p:grpSpPr>
            <p:sp>
              <p:nvSpPr>
                <p:cNvPr id="3503" name="Google Shape;3503;p5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57"/>
              <p:cNvGrpSpPr/>
              <p:nvPr/>
            </p:nvGrpSpPr>
            <p:grpSpPr>
              <a:xfrm>
                <a:off x="4538164" y="3342061"/>
                <a:ext cx="37776" cy="32380"/>
                <a:chOff x="4538164" y="3342061"/>
                <a:chExt cx="37776" cy="32380"/>
              </a:xfrm>
            </p:grpSpPr>
            <p:sp>
              <p:nvSpPr>
                <p:cNvPr id="3521" name="Google Shape;3521;p5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7"/>
              <p:cNvGrpSpPr/>
              <p:nvPr/>
            </p:nvGrpSpPr>
            <p:grpSpPr>
              <a:xfrm>
                <a:off x="4271383" y="3194742"/>
                <a:ext cx="37783" cy="32420"/>
                <a:chOff x="4271383" y="3194742"/>
                <a:chExt cx="37783" cy="32420"/>
              </a:xfrm>
            </p:grpSpPr>
            <p:sp>
              <p:nvSpPr>
                <p:cNvPr id="3524" name="Google Shape;3524;p5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7"/>
              <p:cNvGrpSpPr/>
              <p:nvPr/>
            </p:nvGrpSpPr>
            <p:grpSpPr>
              <a:xfrm>
                <a:off x="4284416" y="3084058"/>
                <a:ext cx="37783" cy="32357"/>
                <a:chOff x="4284416" y="3084058"/>
                <a:chExt cx="37783" cy="32357"/>
              </a:xfrm>
            </p:grpSpPr>
            <p:sp>
              <p:nvSpPr>
                <p:cNvPr id="3527" name="Google Shape;3527;p5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57"/>
              <p:cNvGrpSpPr/>
              <p:nvPr/>
            </p:nvGrpSpPr>
            <p:grpSpPr>
              <a:xfrm>
                <a:off x="4478697" y="3297561"/>
                <a:ext cx="37776" cy="32451"/>
                <a:chOff x="4478697" y="3297561"/>
                <a:chExt cx="37776" cy="32451"/>
              </a:xfrm>
            </p:grpSpPr>
            <p:sp>
              <p:nvSpPr>
                <p:cNvPr id="3530" name="Google Shape;3530;p5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7"/>
              <p:cNvGrpSpPr/>
              <p:nvPr/>
            </p:nvGrpSpPr>
            <p:grpSpPr>
              <a:xfrm>
                <a:off x="4411813" y="3331711"/>
                <a:ext cx="37776" cy="32451"/>
                <a:chOff x="4411813" y="3331711"/>
                <a:chExt cx="37776" cy="32451"/>
              </a:xfrm>
            </p:grpSpPr>
            <p:sp>
              <p:nvSpPr>
                <p:cNvPr id="3533" name="Google Shape;3533;p5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57"/>
              <p:cNvGrpSpPr/>
              <p:nvPr/>
            </p:nvGrpSpPr>
            <p:grpSpPr>
              <a:xfrm>
                <a:off x="4337984" y="3375188"/>
                <a:ext cx="37776" cy="32357"/>
                <a:chOff x="4337984" y="3375188"/>
                <a:chExt cx="37776" cy="32357"/>
              </a:xfrm>
            </p:grpSpPr>
            <p:sp>
              <p:nvSpPr>
                <p:cNvPr id="3536" name="Google Shape;3536;p5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7"/>
              <p:cNvGrpSpPr/>
              <p:nvPr/>
            </p:nvGrpSpPr>
            <p:grpSpPr>
              <a:xfrm>
                <a:off x="4494867" y="3090530"/>
                <a:ext cx="37878" cy="32451"/>
                <a:chOff x="4494867" y="3090530"/>
                <a:chExt cx="37878" cy="32451"/>
              </a:xfrm>
            </p:grpSpPr>
            <p:sp>
              <p:nvSpPr>
                <p:cNvPr id="3539" name="Google Shape;3539;p5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57"/>
              <p:cNvGrpSpPr/>
              <p:nvPr/>
            </p:nvGrpSpPr>
            <p:grpSpPr>
              <a:xfrm>
                <a:off x="4525124" y="3207774"/>
                <a:ext cx="37783" cy="32420"/>
                <a:chOff x="4525124" y="3207774"/>
                <a:chExt cx="37783" cy="32420"/>
              </a:xfrm>
            </p:grpSpPr>
            <p:sp>
              <p:nvSpPr>
                <p:cNvPr id="3542" name="Google Shape;3542;p5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57"/>
              <p:cNvGrpSpPr/>
              <p:nvPr/>
            </p:nvGrpSpPr>
            <p:grpSpPr>
              <a:xfrm>
                <a:off x="4440544" y="3176479"/>
                <a:ext cx="31499" cy="26898"/>
                <a:chOff x="4440544" y="3176479"/>
                <a:chExt cx="31499" cy="26898"/>
              </a:xfrm>
            </p:grpSpPr>
            <p:sp>
              <p:nvSpPr>
                <p:cNvPr id="3545" name="Google Shape;3545;p5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7"/>
              <p:cNvGrpSpPr/>
              <p:nvPr/>
            </p:nvGrpSpPr>
            <p:grpSpPr>
              <a:xfrm>
                <a:off x="4350545" y="3156400"/>
                <a:ext cx="31405" cy="27001"/>
                <a:chOff x="4350545" y="3156400"/>
                <a:chExt cx="31405" cy="27001"/>
              </a:xfrm>
            </p:grpSpPr>
            <p:sp>
              <p:nvSpPr>
                <p:cNvPr id="3548" name="Google Shape;3548;p5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57"/>
              <p:cNvGrpSpPr/>
              <p:nvPr/>
            </p:nvGrpSpPr>
            <p:grpSpPr>
              <a:xfrm>
                <a:off x="4376703" y="3255058"/>
                <a:ext cx="31405" cy="27001"/>
                <a:chOff x="4376703" y="3255058"/>
                <a:chExt cx="31405" cy="27001"/>
              </a:xfrm>
            </p:grpSpPr>
            <p:sp>
              <p:nvSpPr>
                <p:cNvPr id="3551" name="Google Shape;3551;p5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57"/>
              <p:cNvGrpSpPr/>
              <p:nvPr/>
            </p:nvGrpSpPr>
            <p:grpSpPr>
              <a:xfrm>
                <a:off x="4331322" y="3283656"/>
                <a:ext cx="31405" cy="26945"/>
                <a:chOff x="4331322" y="3283656"/>
                <a:chExt cx="31405" cy="26945"/>
              </a:xfrm>
            </p:grpSpPr>
            <p:sp>
              <p:nvSpPr>
                <p:cNvPr id="3554" name="Google Shape;3554;p5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57"/>
              <p:cNvGrpSpPr/>
              <p:nvPr/>
            </p:nvGrpSpPr>
            <p:grpSpPr>
              <a:xfrm>
                <a:off x="4380510" y="3065882"/>
                <a:ext cx="31405" cy="26938"/>
                <a:chOff x="4380510" y="3065882"/>
                <a:chExt cx="31405" cy="26938"/>
              </a:xfrm>
            </p:grpSpPr>
            <p:sp>
              <p:nvSpPr>
                <p:cNvPr id="3557" name="Google Shape;3557;p5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9" name="Google Shape;3559;p57"/>
            <p:cNvGrpSpPr/>
            <p:nvPr/>
          </p:nvGrpSpPr>
          <p:grpSpPr>
            <a:xfrm>
              <a:off x="4558998" y="3188237"/>
              <a:ext cx="1280131" cy="1052746"/>
              <a:chOff x="4558998" y="3188237"/>
              <a:chExt cx="1280131" cy="1052746"/>
            </a:xfrm>
          </p:grpSpPr>
          <p:sp>
            <p:nvSpPr>
              <p:cNvPr id="3560" name="Google Shape;3560;p5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1" name="Google Shape;3561;p57"/>
              <p:cNvGrpSpPr/>
              <p:nvPr/>
            </p:nvGrpSpPr>
            <p:grpSpPr>
              <a:xfrm>
                <a:off x="4579164" y="3203653"/>
                <a:ext cx="1244833" cy="1020397"/>
                <a:chOff x="4579164" y="3203653"/>
                <a:chExt cx="1244833" cy="1020397"/>
              </a:xfrm>
            </p:grpSpPr>
            <p:sp>
              <p:nvSpPr>
                <p:cNvPr id="3562" name="Google Shape;3562;p5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4" name="Google Shape;3564;p57"/>
                <p:cNvGrpSpPr/>
                <p:nvPr/>
              </p:nvGrpSpPr>
              <p:grpSpPr>
                <a:xfrm>
                  <a:off x="4579164" y="3203653"/>
                  <a:ext cx="1244833" cy="1020397"/>
                  <a:chOff x="4579164" y="3203653"/>
                  <a:chExt cx="1244833" cy="1020397"/>
                </a:xfrm>
              </p:grpSpPr>
              <p:sp>
                <p:nvSpPr>
                  <p:cNvPr id="3565" name="Google Shape;3565;p5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7"/>
                  <p:cNvGrpSpPr/>
                  <p:nvPr/>
                </p:nvGrpSpPr>
                <p:grpSpPr>
                  <a:xfrm>
                    <a:off x="4579164" y="3203653"/>
                    <a:ext cx="1244833" cy="1020397"/>
                    <a:chOff x="4579164" y="3203653"/>
                    <a:chExt cx="1244833" cy="1020397"/>
                  </a:xfrm>
                </p:grpSpPr>
                <p:sp>
                  <p:nvSpPr>
                    <p:cNvPr id="3568" name="Google Shape;3568;p5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57"/>
                    <p:cNvGrpSpPr/>
                    <p:nvPr/>
                  </p:nvGrpSpPr>
                  <p:grpSpPr>
                    <a:xfrm>
                      <a:off x="4579164" y="3203653"/>
                      <a:ext cx="1244833" cy="1020397"/>
                      <a:chOff x="4579164" y="3203653"/>
                      <a:chExt cx="1244833" cy="1020397"/>
                    </a:xfrm>
                  </p:grpSpPr>
                  <p:sp>
                    <p:nvSpPr>
                      <p:cNvPr id="3577" name="Google Shape;3577;p5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57"/>
                      <p:cNvGrpSpPr/>
                      <p:nvPr/>
                    </p:nvGrpSpPr>
                    <p:grpSpPr>
                      <a:xfrm>
                        <a:off x="4579164" y="3203653"/>
                        <a:ext cx="1244833" cy="1020397"/>
                        <a:chOff x="4579164" y="3203653"/>
                        <a:chExt cx="1244833" cy="1020397"/>
                      </a:xfrm>
                    </p:grpSpPr>
                    <p:sp>
                      <p:nvSpPr>
                        <p:cNvPr id="3592" name="Google Shape;3592;p5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57"/>
                        <p:cNvGrpSpPr/>
                        <p:nvPr/>
                      </p:nvGrpSpPr>
                      <p:grpSpPr>
                        <a:xfrm>
                          <a:off x="4579164" y="3203653"/>
                          <a:ext cx="1244833" cy="1020397"/>
                          <a:chOff x="4579164" y="3203653"/>
                          <a:chExt cx="1244833" cy="1020397"/>
                        </a:xfrm>
                      </p:grpSpPr>
                      <p:sp>
                        <p:nvSpPr>
                          <p:cNvPr id="3617" name="Google Shape;3617;p5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7"/>
                          <p:cNvGrpSpPr/>
                          <p:nvPr/>
                        </p:nvGrpSpPr>
                        <p:grpSpPr>
                          <a:xfrm>
                            <a:off x="4579164" y="3203653"/>
                            <a:ext cx="1244833" cy="1020397"/>
                            <a:chOff x="4579164" y="3203653"/>
                            <a:chExt cx="1244833" cy="1020397"/>
                          </a:xfrm>
                        </p:grpSpPr>
                        <p:sp>
                          <p:nvSpPr>
                            <p:cNvPr id="3619" name="Google Shape;3619;p5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6" name="Google Shape;3626;p57"/>
                            <p:cNvGrpSpPr/>
                            <p:nvPr/>
                          </p:nvGrpSpPr>
                          <p:grpSpPr>
                            <a:xfrm>
                              <a:off x="4579164" y="3203653"/>
                              <a:ext cx="1244833" cy="1020397"/>
                              <a:chOff x="4579164" y="3203653"/>
                              <a:chExt cx="1244833" cy="1020397"/>
                            </a:xfrm>
                          </p:grpSpPr>
                          <p:sp>
                            <p:nvSpPr>
                              <p:cNvPr id="3627" name="Google Shape;3627;p5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7"/>
                              <p:cNvGrpSpPr/>
                              <p:nvPr/>
                            </p:nvGrpSpPr>
                            <p:grpSpPr>
                              <a:xfrm>
                                <a:off x="4579164" y="3203653"/>
                                <a:ext cx="1244833" cy="1020397"/>
                                <a:chOff x="4579164" y="3203653"/>
                                <a:chExt cx="1244833" cy="1020397"/>
                              </a:xfrm>
                            </p:grpSpPr>
                            <p:sp>
                              <p:nvSpPr>
                                <p:cNvPr id="3641" name="Google Shape;3641;p5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57"/>
                                <p:cNvGrpSpPr/>
                                <p:nvPr/>
                              </p:nvGrpSpPr>
                              <p:grpSpPr>
                                <a:xfrm>
                                  <a:off x="4579164" y="3203653"/>
                                  <a:ext cx="1244833" cy="1020397"/>
                                  <a:chOff x="4579164" y="3203653"/>
                                  <a:chExt cx="1244833" cy="1020397"/>
                                </a:xfrm>
                              </p:grpSpPr>
                              <p:sp>
                                <p:nvSpPr>
                                  <p:cNvPr id="3649" name="Google Shape;3649;p5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4" name="Google Shape;3654;p57"/>
                                  <p:cNvGrpSpPr/>
                                  <p:nvPr/>
                                </p:nvGrpSpPr>
                                <p:grpSpPr>
                                  <a:xfrm>
                                    <a:off x="4579164" y="3203653"/>
                                    <a:ext cx="1244833" cy="1020397"/>
                                    <a:chOff x="4579164" y="3203653"/>
                                    <a:chExt cx="1244833" cy="1020397"/>
                                  </a:xfrm>
                                </p:grpSpPr>
                                <p:sp>
                                  <p:nvSpPr>
                                    <p:cNvPr id="3655" name="Google Shape;3655;p5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659" name="Google Shape;3659;p5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2" name="Google Shape;3662;p5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63" name="Google Shape;3663;p57"/>
              <p:cNvGrpSpPr/>
              <p:nvPr/>
            </p:nvGrpSpPr>
            <p:grpSpPr>
              <a:xfrm>
                <a:off x="4595437" y="3598775"/>
                <a:ext cx="37776" cy="32451"/>
                <a:chOff x="4595437" y="3598775"/>
                <a:chExt cx="37776" cy="32451"/>
              </a:xfrm>
            </p:grpSpPr>
            <p:sp>
              <p:nvSpPr>
                <p:cNvPr id="3664" name="Google Shape;3664;p5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7"/>
              <p:cNvGrpSpPr/>
              <p:nvPr/>
            </p:nvGrpSpPr>
            <p:grpSpPr>
              <a:xfrm>
                <a:off x="4641864" y="3524443"/>
                <a:ext cx="37776" cy="32380"/>
                <a:chOff x="4641864" y="3524443"/>
                <a:chExt cx="37776" cy="32380"/>
              </a:xfrm>
            </p:grpSpPr>
            <p:sp>
              <p:nvSpPr>
                <p:cNvPr id="3667" name="Google Shape;3667;p5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57"/>
              <p:cNvGrpSpPr/>
              <p:nvPr/>
            </p:nvGrpSpPr>
            <p:grpSpPr>
              <a:xfrm>
                <a:off x="4648431" y="3893901"/>
                <a:ext cx="37776" cy="32357"/>
                <a:chOff x="4648431" y="3893901"/>
                <a:chExt cx="37776" cy="32357"/>
              </a:xfrm>
            </p:grpSpPr>
            <p:sp>
              <p:nvSpPr>
                <p:cNvPr id="3670" name="Google Shape;3670;p5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57"/>
              <p:cNvGrpSpPr/>
              <p:nvPr/>
            </p:nvGrpSpPr>
            <p:grpSpPr>
              <a:xfrm>
                <a:off x="4567752" y="3722908"/>
                <a:ext cx="37870" cy="32380"/>
                <a:chOff x="4567752" y="3722908"/>
                <a:chExt cx="37870" cy="32380"/>
              </a:xfrm>
            </p:grpSpPr>
            <p:sp>
              <p:nvSpPr>
                <p:cNvPr id="3673" name="Google Shape;3673;p5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7"/>
              <p:cNvGrpSpPr/>
              <p:nvPr/>
            </p:nvGrpSpPr>
            <p:grpSpPr>
              <a:xfrm>
                <a:off x="4617506" y="3652052"/>
                <a:ext cx="37783" cy="32357"/>
                <a:chOff x="4617506" y="3652052"/>
                <a:chExt cx="37783" cy="32357"/>
              </a:xfrm>
            </p:grpSpPr>
            <p:sp>
              <p:nvSpPr>
                <p:cNvPr id="3676" name="Google Shape;3676;p5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57"/>
              <p:cNvGrpSpPr/>
              <p:nvPr/>
            </p:nvGrpSpPr>
            <p:grpSpPr>
              <a:xfrm>
                <a:off x="4739005" y="3554149"/>
                <a:ext cx="37870" cy="32357"/>
                <a:chOff x="4739005" y="3554149"/>
                <a:chExt cx="37870" cy="32357"/>
              </a:xfrm>
            </p:grpSpPr>
            <p:sp>
              <p:nvSpPr>
                <p:cNvPr id="3679" name="Google Shape;3679;p5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7"/>
              <p:cNvGrpSpPr/>
              <p:nvPr/>
            </p:nvGrpSpPr>
            <p:grpSpPr>
              <a:xfrm>
                <a:off x="4806557" y="3630258"/>
                <a:ext cx="37776" cy="32364"/>
                <a:chOff x="4806557" y="3630258"/>
                <a:chExt cx="37776" cy="32364"/>
              </a:xfrm>
            </p:grpSpPr>
            <p:sp>
              <p:nvSpPr>
                <p:cNvPr id="3682" name="Google Shape;3682;p5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7"/>
              <p:cNvGrpSpPr/>
              <p:nvPr/>
            </p:nvGrpSpPr>
            <p:grpSpPr>
              <a:xfrm>
                <a:off x="4737007" y="4004357"/>
                <a:ext cx="37870" cy="32357"/>
                <a:chOff x="4737007" y="4004357"/>
                <a:chExt cx="37870" cy="32357"/>
              </a:xfrm>
            </p:grpSpPr>
            <p:sp>
              <p:nvSpPr>
                <p:cNvPr id="3685" name="Google Shape;3685;p5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57"/>
              <p:cNvGrpSpPr/>
              <p:nvPr/>
            </p:nvGrpSpPr>
            <p:grpSpPr>
              <a:xfrm>
                <a:off x="4773634" y="4208627"/>
                <a:ext cx="37776" cy="32357"/>
                <a:chOff x="4773634" y="4208627"/>
                <a:chExt cx="37776" cy="32357"/>
              </a:xfrm>
            </p:grpSpPr>
            <p:sp>
              <p:nvSpPr>
                <p:cNvPr id="3688" name="Google Shape;3688;p5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57"/>
              <p:cNvGrpSpPr/>
              <p:nvPr/>
            </p:nvGrpSpPr>
            <p:grpSpPr>
              <a:xfrm>
                <a:off x="4888282" y="4074764"/>
                <a:ext cx="37776" cy="32451"/>
                <a:chOff x="4888282" y="4074764"/>
                <a:chExt cx="37776" cy="32451"/>
              </a:xfrm>
            </p:grpSpPr>
            <p:sp>
              <p:nvSpPr>
                <p:cNvPr id="3691" name="Google Shape;3691;p5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7"/>
              <p:cNvGrpSpPr/>
              <p:nvPr/>
            </p:nvGrpSpPr>
            <p:grpSpPr>
              <a:xfrm>
                <a:off x="4901315" y="3804271"/>
                <a:ext cx="37776" cy="32364"/>
                <a:chOff x="4901315" y="3804271"/>
                <a:chExt cx="37776" cy="32364"/>
              </a:xfrm>
            </p:grpSpPr>
            <p:sp>
              <p:nvSpPr>
                <p:cNvPr id="3694" name="Google Shape;3694;p5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7"/>
              <p:cNvGrpSpPr/>
              <p:nvPr/>
            </p:nvGrpSpPr>
            <p:grpSpPr>
              <a:xfrm>
                <a:off x="4866394" y="3715035"/>
                <a:ext cx="37846" cy="32357"/>
                <a:chOff x="4866394" y="3715035"/>
                <a:chExt cx="37846" cy="32357"/>
              </a:xfrm>
            </p:grpSpPr>
            <p:sp>
              <p:nvSpPr>
                <p:cNvPr id="3697" name="Google Shape;3697;p5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7"/>
              <p:cNvGrpSpPr/>
              <p:nvPr/>
            </p:nvGrpSpPr>
            <p:grpSpPr>
              <a:xfrm>
                <a:off x="4979233" y="3839798"/>
                <a:ext cx="37878" cy="32420"/>
                <a:chOff x="4979233" y="3839798"/>
                <a:chExt cx="37878" cy="32420"/>
              </a:xfrm>
            </p:grpSpPr>
            <p:sp>
              <p:nvSpPr>
                <p:cNvPr id="3700" name="Google Shape;3700;p5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57"/>
              <p:cNvGrpSpPr/>
              <p:nvPr/>
            </p:nvGrpSpPr>
            <p:grpSpPr>
              <a:xfrm>
                <a:off x="4790662" y="3679147"/>
                <a:ext cx="37783" cy="32380"/>
                <a:chOff x="4790662" y="3679147"/>
                <a:chExt cx="37783" cy="32380"/>
              </a:xfrm>
            </p:grpSpPr>
            <p:sp>
              <p:nvSpPr>
                <p:cNvPr id="3703" name="Google Shape;3703;p5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57"/>
              <p:cNvGrpSpPr/>
              <p:nvPr/>
            </p:nvGrpSpPr>
            <p:grpSpPr>
              <a:xfrm>
                <a:off x="4857263" y="3557861"/>
                <a:ext cx="37776" cy="32357"/>
                <a:chOff x="4857263" y="3557861"/>
                <a:chExt cx="37776" cy="32357"/>
              </a:xfrm>
            </p:grpSpPr>
            <p:sp>
              <p:nvSpPr>
                <p:cNvPr id="3706" name="Google Shape;3706;p5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57"/>
              <p:cNvGrpSpPr/>
              <p:nvPr/>
            </p:nvGrpSpPr>
            <p:grpSpPr>
              <a:xfrm>
                <a:off x="4883902" y="3648033"/>
                <a:ext cx="37783" cy="32380"/>
                <a:chOff x="4883902" y="3648033"/>
                <a:chExt cx="37783" cy="32380"/>
              </a:xfrm>
            </p:grpSpPr>
            <p:sp>
              <p:nvSpPr>
                <p:cNvPr id="3709" name="Google Shape;3709;p5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7"/>
              <p:cNvGrpSpPr/>
              <p:nvPr/>
            </p:nvGrpSpPr>
            <p:grpSpPr>
              <a:xfrm>
                <a:off x="4907780" y="3347220"/>
                <a:ext cx="37878" cy="32357"/>
                <a:chOff x="4907780" y="3347220"/>
                <a:chExt cx="37878" cy="32357"/>
              </a:xfrm>
            </p:grpSpPr>
            <p:sp>
              <p:nvSpPr>
                <p:cNvPr id="3712" name="Google Shape;3712;p5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57"/>
              <p:cNvGrpSpPr/>
              <p:nvPr/>
            </p:nvGrpSpPr>
            <p:grpSpPr>
              <a:xfrm>
                <a:off x="5065048" y="3738150"/>
                <a:ext cx="37783" cy="32364"/>
                <a:chOff x="5065048" y="3738150"/>
                <a:chExt cx="37783" cy="32364"/>
              </a:xfrm>
            </p:grpSpPr>
            <p:sp>
              <p:nvSpPr>
                <p:cNvPr id="3715" name="Google Shape;3715;p5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57"/>
              <p:cNvGrpSpPr/>
              <p:nvPr/>
            </p:nvGrpSpPr>
            <p:grpSpPr>
              <a:xfrm>
                <a:off x="5071616" y="3284615"/>
                <a:ext cx="37783" cy="32357"/>
                <a:chOff x="5071616" y="3284615"/>
                <a:chExt cx="37783" cy="32357"/>
              </a:xfrm>
            </p:grpSpPr>
            <p:sp>
              <p:nvSpPr>
                <p:cNvPr id="3718" name="Google Shape;3718;p5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7"/>
              <p:cNvGrpSpPr/>
              <p:nvPr/>
            </p:nvGrpSpPr>
            <p:grpSpPr>
              <a:xfrm>
                <a:off x="5389291" y="3759921"/>
                <a:ext cx="37783" cy="32380"/>
                <a:chOff x="5389291" y="3759921"/>
                <a:chExt cx="37783" cy="32380"/>
              </a:xfrm>
            </p:grpSpPr>
            <p:sp>
              <p:nvSpPr>
                <p:cNvPr id="3721" name="Google Shape;3721;p5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7"/>
              <p:cNvGrpSpPr/>
              <p:nvPr/>
            </p:nvGrpSpPr>
            <p:grpSpPr>
              <a:xfrm>
                <a:off x="5431534" y="3632932"/>
                <a:ext cx="37878" cy="32451"/>
                <a:chOff x="5431534" y="3632932"/>
                <a:chExt cx="37878" cy="32451"/>
              </a:xfrm>
            </p:grpSpPr>
            <p:sp>
              <p:nvSpPr>
                <p:cNvPr id="3724" name="Google Shape;3724;p5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7"/>
              <p:cNvGrpSpPr/>
              <p:nvPr/>
            </p:nvGrpSpPr>
            <p:grpSpPr>
              <a:xfrm>
                <a:off x="5540755" y="3544829"/>
                <a:ext cx="37783" cy="32357"/>
                <a:chOff x="5540755" y="3544829"/>
                <a:chExt cx="37783" cy="32357"/>
              </a:xfrm>
            </p:grpSpPr>
            <p:sp>
              <p:nvSpPr>
                <p:cNvPr id="3727" name="Google Shape;3727;p5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7"/>
              <p:cNvGrpSpPr/>
              <p:nvPr/>
            </p:nvGrpSpPr>
            <p:grpSpPr>
              <a:xfrm>
                <a:off x="5579293" y="3412107"/>
                <a:ext cx="37776" cy="32357"/>
                <a:chOff x="5579293" y="3412107"/>
                <a:chExt cx="37776" cy="32357"/>
              </a:xfrm>
            </p:grpSpPr>
            <p:sp>
              <p:nvSpPr>
                <p:cNvPr id="3730" name="Google Shape;3730;p5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57"/>
              <p:cNvGrpSpPr/>
              <p:nvPr/>
            </p:nvGrpSpPr>
            <p:grpSpPr>
              <a:xfrm>
                <a:off x="5801346" y="3284615"/>
                <a:ext cx="37783" cy="32357"/>
                <a:chOff x="5801346" y="3284615"/>
                <a:chExt cx="37783" cy="32357"/>
              </a:xfrm>
            </p:grpSpPr>
            <p:sp>
              <p:nvSpPr>
                <p:cNvPr id="3733" name="Google Shape;3733;p5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7"/>
              <p:cNvGrpSpPr/>
              <p:nvPr/>
            </p:nvGrpSpPr>
            <p:grpSpPr>
              <a:xfrm>
                <a:off x="5763578" y="3399067"/>
                <a:ext cx="37776" cy="32364"/>
                <a:chOff x="5763578" y="3399067"/>
                <a:chExt cx="37776" cy="32364"/>
              </a:xfrm>
            </p:grpSpPr>
            <p:sp>
              <p:nvSpPr>
                <p:cNvPr id="3736" name="Google Shape;3736;p5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7"/>
              <p:cNvGrpSpPr/>
              <p:nvPr/>
            </p:nvGrpSpPr>
            <p:grpSpPr>
              <a:xfrm>
                <a:off x="5395858" y="3230952"/>
                <a:ext cx="37776" cy="32364"/>
                <a:chOff x="5395858" y="3230952"/>
                <a:chExt cx="37776" cy="32364"/>
              </a:xfrm>
            </p:grpSpPr>
            <p:sp>
              <p:nvSpPr>
                <p:cNvPr id="3739" name="Google Shape;3739;p5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7"/>
              <p:cNvGrpSpPr/>
              <p:nvPr/>
            </p:nvGrpSpPr>
            <p:grpSpPr>
              <a:xfrm>
                <a:off x="5264088" y="3188237"/>
                <a:ext cx="37776" cy="32357"/>
                <a:chOff x="5264088" y="3188237"/>
                <a:chExt cx="37776" cy="32357"/>
              </a:xfrm>
            </p:grpSpPr>
            <p:sp>
              <p:nvSpPr>
                <p:cNvPr id="3742" name="Google Shape;3742;p5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7"/>
              <p:cNvGrpSpPr/>
              <p:nvPr/>
            </p:nvGrpSpPr>
            <p:grpSpPr>
              <a:xfrm>
                <a:off x="5585758" y="3237425"/>
                <a:ext cx="37878" cy="32357"/>
                <a:chOff x="5585758" y="3237425"/>
                <a:chExt cx="37878" cy="32357"/>
              </a:xfrm>
            </p:grpSpPr>
            <p:sp>
              <p:nvSpPr>
                <p:cNvPr id="3745" name="Google Shape;3745;p5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7"/>
              <p:cNvGrpSpPr/>
              <p:nvPr/>
            </p:nvGrpSpPr>
            <p:grpSpPr>
              <a:xfrm>
                <a:off x="4874196" y="3291088"/>
                <a:ext cx="37878" cy="32451"/>
                <a:chOff x="4874196" y="3291088"/>
                <a:chExt cx="37878" cy="32451"/>
              </a:xfrm>
            </p:grpSpPr>
            <p:sp>
              <p:nvSpPr>
                <p:cNvPr id="3748" name="Google Shape;3748;p5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7"/>
              <p:cNvGrpSpPr/>
              <p:nvPr/>
            </p:nvGrpSpPr>
            <p:grpSpPr>
              <a:xfrm>
                <a:off x="5197770" y="3785466"/>
                <a:ext cx="37783" cy="32427"/>
                <a:chOff x="5197770" y="3785466"/>
                <a:chExt cx="37783" cy="32427"/>
              </a:xfrm>
            </p:grpSpPr>
            <p:sp>
              <p:nvSpPr>
                <p:cNvPr id="3751" name="Google Shape;3751;p5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7"/>
              <p:cNvGrpSpPr/>
              <p:nvPr/>
            </p:nvGrpSpPr>
            <p:grpSpPr>
              <a:xfrm>
                <a:off x="5177699" y="3492117"/>
                <a:ext cx="37776" cy="32357"/>
                <a:chOff x="5177699" y="3492117"/>
                <a:chExt cx="37776" cy="32357"/>
              </a:xfrm>
            </p:grpSpPr>
            <p:sp>
              <p:nvSpPr>
                <p:cNvPr id="3754" name="Google Shape;3754;p5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7"/>
              <p:cNvGrpSpPr/>
              <p:nvPr/>
            </p:nvGrpSpPr>
            <p:grpSpPr>
              <a:xfrm>
                <a:off x="5349431" y="3622346"/>
                <a:ext cx="37870" cy="32380"/>
                <a:chOff x="5349431" y="3622346"/>
                <a:chExt cx="37870" cy="32380"/>
              </a:xfrm>
            </p:grpSpPr>
            <p:sp>
              <p:nvSpPr>
                <p:cNvPr id="3757" name="Google Shape;3757;p5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7"/>
              <p:cNvGrpSpPr/>
              <p:nvPr/>
            </p:nvGrpSpPr>
            <p:grpSpPr>
              <a:xfrm>
                <a:off x="5068855" y="3563980"/>
                <a:ext cx="53954" cy="46223"/>
                <a:chOff x="5068855" y="3563980"/>
                <a:chExt cx="53954" cy="46223"/>
              </a:xfrm>
            </p:grpSpPr>
            <p:sp>
              <p:nvSpPr>
                <p:cNvPr id="3760" name="Google Shape;3760;p5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57"/>
              <p:cNvGrpSpPr/>
              <p:nvPr/>
            </p:nvGrpSpPr>
            <p:grpSpPr>
              <a:xfrm>
                <a:off x="5037654" y="3392507"/>
                <a:ext cx="37870" cy="32451"/>
                <a:chOff x="5037654" y="3392507"/>
                <a:chExt cx="37870" cy="32451"/>
              </a:xfrm>
            </p:grpSpPr>
            <p:sp>
              <p:nvSpPr>
                <p:cNvPr id="3763" name="Google Shape;3763;p5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7"/>
              <p:cNvGrpSpPr/>
              <p:nvPr/>
            </p:nvGrpSpPr>
            <p:grpSpPr>
              <a:xfrm>
                <a:off x="5456560" y="3368629"/>
                <a:ext cx="37870" cy="32451"/>
                <a:chOff x="5456560" y="3368629"/>
                <a:chExt cx="37870" cy="32451"/>
              </a:xfrm>
            </p:grpSpPr>
            <p:sp>
              <p:nvSpPr>
                <p:cNvPr id="3766" name="Google Shape;3766;p5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7"/>
              <p:cNvGrpSpPr/>
              <p:nvPr/>
            </p:nvGrpSpPr>
            <p:grpSpPr>
              <a:xfrm>
                <a:off x="4755749" y="3501516"/>
                <a:ext cx="46246" cy="39608"/>
                <a:chOff x="4755749" y="3501516"/>
                <a:chExt cx="46246" cy="39608"/>
              </a:xfrm>
            </p:grpSpPr>
            <p:sp>
              <p:nvSpPr>
                <p:cNvPr id="3769" name="Google Shape;3769;p5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4681346" y="3485582"/>
                <a:ext cx="37783" cy="32427"/>
                <a:chOff x="4681346" y="3485582"/>
                <a:chExt cx="37783" cy="32427"/>
              </a:xfrm>
            </p:grpSpPr>
            <p:sp>
              <p:nvSpPr>
                <p:cNvPr id="3772" name="Google Shape;3772;p5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57"/>
              <p:cNvGrpSpPr/>
              <p:nvPr/>
            </p:nvGrpSpPr>
            <p:grpSpPr>
              <a:xfrm>
                <a:off x="4767067" y="3291088"/>
                <a:ext cx="37878" cy="32451"/>
                <a:chOff x="4767067" y="3291088"/>
                <a:chExt cx="37878" cy="32451"/>
              </a:xfrm>
            </p:grpSpPr>
            <p:sp>
              <p:nvSpPr>
                <p:cNvPr id="3775" name="Google Shape;3775;p5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57"/>
              <p:cNvGrpSpPr/>
              <p:nvPr/>
            </p:nvGrpSpPr>
            <p:grpSpPr>
              <a:xfrm>
                <a:off x="4687819" y="3405539"/>
                <a:ext cx="37776" cy="32451"/>
                <a:chOff x="4687819" y="3405539"/>
                <a:chExt cx="37776" cy="32451"/>
              </a:xfrm>
            </p:grpSpPr>
            <p:sp>
              <p:nvSpPr>
                <p:cNvPr id="3778" name="Google Shape;3778;p5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57"/>
              <p:cNvGrpSpPr/>
              <p:nvPr/>
            </p:nvGrpSpPr>
            <p:grpSpPr>
              <a:xfrm>
                <a:off x="4923101" y="3444809"/>
                <a:ext cx="52813" cy="45318"/>
                <a:chOff x="4923101" y="3444809"/>
                <a:chExt cx="52813" cy="45318"/>
              </a:xfrm>
            </p:grpSpPr>
            <p:sp>
              <p:nvSpPr>
                <p:cNvPr id="3781" name="Google Shape;3781;p5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57"/>
              <p:cNvGrpSpPr/>
              <p:nvPr/>
            </p:nvGrpSpPr>
            <p:grpSpPr>
              <a:xfrm>
                <a:off x="4846040" y="3654750"/>
                <a:ext cx="31405" cy="26993"/>
                <a:chOff x="4846040" y="3654750"/>
                <a:chExt cx="31405" cy="26993"/>
              </a:xfrm>
            </p:grpSpPr>
            <p:sp>
              <p:nvSpPr>
                <p:cNvPr id="3784" name="Google Shape;3784;p5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57"/>
              <p:cNvGrpSpPr/>
              <p:nvPr/>
            </p:nvGrpSpPr>
            <p:grpSpPr>
              <a:xfrm>
                <a:off x="4925673" y="3691700"/>
                <a:ext cx="40253" cy="34472"/>
                <a:chOff x="4925673" y="3691700"/>
                <a:chExt cx="40253" cy="34472"/>
              </a:xfrm>
            </p:grpSpPr>
            <p:sp>
              <p:nvSpPr>
                <p:cNvPr id="3787" name="Google Shape;3787;p5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57"/>
              <p:cNvGrpSpPr/>
              <p:nvPr/>
            </p:nvGrpSpPr>
            <p:grpSpPr>
              <a:xfrm>
                <a:off x="4894653" y="3740848"/>
                <a:ext cx="31405" cy="26906"/>
                <a:chOff x="4894653" y="3740848"/>
                <a:chExt cx="31405" cy="26906"/>
              </a:xfrm>
            </p:grpSpPr>
            <p:sp>
              <p:nvSpPr>
                <p:cNvPr id="3790" name="Google Shape;3790;p5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7"/>
              <p:cNvGrpSpPr/>
              <p:nvPr/>
            </p:nvGrpSpPr>
            <p:grpSpPr>
              <a:xfrm>
                <a:off x="4962300" y="3696348"/>
                <a:ext cx="38255" cy="32773"/>
                <a:chOff x="4962300" y="3696348"/>
                <a:chExt cx="38255" cy="32773"/>
              </a:xfrm>
            </p:grpSpPr>
            <p:sp>
              <p:nvSpPr>
                <p:cNvPr id="3793" name="Google Shape;3793;p5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7"/>
              <p:cNvGrpSpPr/>
              <p:nvPr/>
            </p:nvGrpSpPr>
            <p:grpSpPr>
              <a:xfrm>
                <a:off x="4980185" y="3743349"/>
                <a:ext cx="31499" cy="26969"/>
                <a:chOff x="4980185" y="3743349"/>
                <a:chExt cx="31499" cy="26969"/>
              </a:xfrm>
            </p:grpSpPr>
            <p:sp>
              <p:nvSpPr>
                <p:cNvPr id="3796" name="Google Shape;3796;p5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7"/>
              <p:cNvGrpSpPr/>
              <p:nvPr/>
            </p:nvGrpSpPr>
            <p:grpSpPr>
              <a:xfrm>
                <a:off x="5013768" y="3734312"/>
                <a:ext cx="31499" cy="26969"/>
                <a:chOff x="5013768" y="3734312"/>
                <a:chExt cx="31499" cy="26969"/>
              </a:xfrm>
            </p:grpSpPr>
            <p:sp>
              <p:nvSpPr>
                <p:cNvPr id="3799" name="Google Shape;3799;p5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7"/>
              <p:cNvGrpSpPr/>
              <p:nvPr/>
            </p:nvGrpSpPr>
            <p:grpSpPr>
              <a:xfrm>
                <a:off x="5036703" y="3764545"/>
                <a:ext cx="31499" cy="26898"/>
                <a:chOff x="5036703" y="3764545"/>
                <a:chExt cx="31499" cy="26898"/>
              </a:xfrm>
            </p:grpSpPr>
            <p:sp>
              <p:nvSpPr>
                <p:cNvPr id="3802" name="Google Shape;3802;p5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57"/>
              <p:cNvGrpSpPr/>
              <p:nvPr/>
            </p:nvGrpSpPr>
            <p:grpSpPr>
              <a:xfrm>
                <a:off x="4953546" y="3768352"/>
                <a:ext cx="31405" cy="26898"/>
                <a:chOff x="4953546" y="3768352"/>
                <a:chExt cx="31405" cy="26898"/>
              </a:xfrm>
            </p:grpSpPr>
            <p:sp>
              <p:nvSpPr>
                <p:cNvPr id="3805" name="Google Shape;3805;p5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57"/>
              <p:cNvGrpSpPr/>
              <p:nvPr/>
            </p:nvGrpSpPr>
            <p:grpSpPr>
              <a:xfrm>
                <a:off x="4964770" y="3814016"/>
                <a:ext cx="31499" cy="26993"/>
                <a:chOff x="4964770" y="3814016"/>
                <a:chExt cx="31499" cy="26993"/>
              </a:xfrm>
            </p:grpSpPr>
            <p:sp>
              <p:nvSpPr>
                <p:cNvPr id="3808" name="Google Shape;3808;p5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57"/>
              <p:cNvGrpSpPr/>
              <p:nvPr/>
            </p:nvGrpSpPr>
            <p:grpSpPr>
              <a:xfrm>
                <a:off x="4923290" y="3800504"/>
                <a:ext cx="31468" cy="26898"/>
                <a:chOff x="4923290" y="3800504"/>
                <a:chExt cx="31468" cy="26898"/>
              </a:xfrm>
            </p:grpSpPr>
            <p:sp>
              <p:nvSpPr>
                <p:cNvPr id="3811" name="Google Shape;3811;p5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57"/>
              <p:cNvGrpSpPr/>
              <p:nvPr/>
            </p:nvGrpSpPr>
            <p:grpSpPr>
              <a:xfrm>
                <a:off x="5108534" y="3650943"/>
                <a:ext cx="31405" cy="26993"/>
                <a:chOff x="5108534" y="3650943"/>
                <a:chExt cx="31405" cy="26993"/>
              </a:xfrm>
            </p:grpSpPr>
            <p:sp>
              <p:nvSpPr>
                <p:cNvPr id="3814" name="Google Shape;3814;p5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57"/>
              <p:cNvGrpSpPr/>
              <p:nvPr/>
            </p:nvGrpSpPr>
            <p:grpSpPr>
              <a:xfrm>
                <a:off x="5119380" y="3760739"/>
                <a:ext cx="31499" cy="26993"/>
                <a:chOff x="5119380" y="3760739"/>
                <a:chExt cx="31499" cy="26993"/>
              </a:xfrm>
            </p:grpSpPr>
            <p:sp>
              <p:nvSpPr>
                <p:cNvPr id="3817" name="Google Shape;3817;p5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57"/>
              <p:cNvGrpSpPr/>
              <p:nvPr/>
            </p:nvGrpSpPr>
            <p:grpSpPr>
              <a:xfrm>
                <a:off x="5119380" y="3788235"/>
                <a:ext cx="31499" cy="26993"/>
                <a:chOff x="5119380" y="3788235"/>
                <a:chExt cx="31499" cy="26993"/>
              </a:xfrm>
            </p:grpSpPr>
            <p:sp>
              <p:nvSpPr>
                <p:cNvPr id="3820" name="Google Shape;3820;p5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57"/>
              <p:cNvGrpSpPr/>
              <p:nvPr/>
            </p:nvGrpSpPr>
            <p:grpSpPr>
              <a:xfrm>
                <a:off x="5158005" y="3875284"/>
                <a:ext cx="31405" cy="27001"/>
                <a:chOff x="5158005" y="3875284"/>
                <a:chExt cx="31405" cy="27001"/>
              </a:xfrm>
            </p:grpSpPr>
            <p:sp>
              <p:nvSpPr>
                <p:cNvPr id="3823" name="Google Shape;3823;p5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57"/>
              <p:cNvGrpSpPr/>
              <p:nvPr/>
            </p:nvGrpSpPr>
            <p:grpSpPr>
              <a:xfrm>
                <a:off x="5233163" y="3764545"/>
                <a:ext cx="31499" cy="26898"/>
                <a:chOff x="5233163" y="3764545"/>
                <a:chExt cx="31499" cy="26898"/>
              </a:xfrm>
            </p:grpSpPr>
            <p:sp>
              <p:nvSpPr>
                <p:cNvPr id="3826" name="Google Shape;3826;p5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7"/>
              <p:cNvGrpSpPr/>
              <p:nvPr/>
            </p:nvGrpSpPr>
            <p:grpSpPr>
              <a:xfrm>
                <a:off x="5276168" y="3805545"/>
                <a:ext cx="31499" cy="26906"/>
                <a:chOff x="5276168" y="3805545"/>
                <a:chExt cx="31499" cy="26906"/>
              </a:xfrm>
            </p:grpSpPr>
            <p:sp>
              <p:nvSpPr>
                <p:cNvPr id="3829" name="Google Shape;3829;p5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57"/>
              <p:cNvGrpSpPr/>
              <p:nvPr/>
            </p:nvGrpSpPr>
            <p:grpSpPr>
              <a:xfrm>
                <a:off x="5294053" y="3851933"/>
                <a:ext cx="31405" cy="26945"/>
                <a:chOff x="5294053" y="3851933"/>
                <a:chExt cx="31405" cy="26945"/>
              </a:xfrm>
            </p:grpSpPr>
            <p:sp>
              <p:nvSpPr>
                <p:cNvPr id="3832" name="Google Shape;3832;p5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7"/>
              <p:cNvGrpSpPr/>
              <p:nvPr/>
            </p:nvGrpSpPr>
            <p:grpSpPr>
              <a:xfrm>
                <a:off x="5341723" y="3851902"/>
                <a:ext cx="31405" cy="26977"/>
                <a:chOff x="5341723" y="3851902"/>
                <a:chExt cx="31405" cy="26977"/>
              </a:xfrm>
            </p:grpSpPr>
            <p:sp>
              <p:nvSpPr>
                <p:cNvPr id="3835" name="Google Shape;3835;p5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57"/>
              <p:cNvGrpSpPr/>
              <p:nvPr/>
            </p:nvGrpSpPr>
            <p:grpSpPr>
              <a:xfrm>
                <a:off x="5054871" y="3507855"/>
                <a:ext cx="31405" cy="26993"/>
                <a:chOff x="5054871" y="3507855"/>
                <a:chExt cx="31405" cy="26993"/>
              </a:xfrm>
            </p:grpSpPr>
            <p:sp>
              <p:nvSpPr>
                <p:cNvPr id="3838" name="Google Shape;3838;p5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57"/>
              <p:cNvGrpSpPr/>
              <p:nvPr/>
            </p:nvGrpSpPr>
            <p:grpSpPr>
              <a:xfrm>
                <a:off x="4876579" y="3675325"/>
                <a:ext cx="31405" cy="26969"/>
                <a:chOff x="4876579" y="3675325"/>
                <a:chExt cx="31405" cy="26969"/>
              </a:xfrm>
            </p:grpSpPr>
            <p:sp>
              <p:nvSpPr>
                <p:cNvPr id="3841" name="Google Shape;3841;p5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57"/>
              <p:cNvGrpSpPr/>
              <p:nvPr/>
            </p:nvGrpSpPr>
            <p:grpSpPr>
              <a:xfrm>
                <a:off x="4842233" y="3688333"/>
                <a:ext cx="31405" cy="26993"/>
                <a:chOff x="4842233" y="3688333"/>
                <a:chExt cx="31405" cy="26993"/>
              </a:xfrm>
            </p:grpSpPr>
            <p:sp>
              <p:nvSpPr>
                <p:cNvPr id="3844" name="Google Shape;3844;p5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57"/>
              <p:cNvGrpSpPr/>
              <p:nvPr/>
            </p:nvGrpSpPr>
            <p:grpSpPr>
              <a:xfrm>
                <a:off x="5187876" y="3608032"/>
                <a:ext cx="31405" cy="27001"/>
                <a:chOff x="5187876" y="3608032"/>
                <a:chExt cx="31405" cy="27001"/>
              </a:xfrm>
            </p:grpSpPr>
            <p:sp>
              <p:nvSpPr>
                <p:cNvPr id="3847" name="Google Shape;3847;p5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9" name="Google Shape;3849;p5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57"/>
              <p:cNvGrpSpPr/>
              <p:nvPr/>
            </p:nvGrpSpPr>
            <p:grpSpPr>
              <a:xfrm>
                <a:off x="5269224" y="3304167"/>
                <a:ext cx="40253" cy="34402"/>
                <a:chOff x="5269224" y="3304167"/>
                <a:chExt cx="40253" cy="34402"/>
              </a:xfrm>
            </p:grpSpPr>
            <p:sp>
              <p:nvSpPr>
                <p:cNvPr id="3852" name="Google Shape;3852;p5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57"/>
              <p:cNvGrpSpPr/>
              <p:nvPr/>
            </p:nvGrpSpPr>
            <p:grpSpPr>
              <a:xfrm>
                <a:off x="5327354" y="3476615"/>
                <a:ext cx="49864" cy="42723"/>
                <a:chOff x="5327354" y="3476615"/>
                <a:chExt cx="49864" cy="42723"/>
              </a:xfrm>
            </p:grpSpPr>
            <p:sp>
              <p:nvSpPr>
                <p:cNvPr id="3855" name="Google Shape;3855;p5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5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9" name="Google Shape;3859;p57"/>
              <p:cNvGrpSpPr/>
              <p:nvPr/>
            </p:nvGrpSpPr>
            <p:grpSpPr>
              <a:xfrm>
                <a:off x="5341723" y="3775957"/>
                <a:ext cx="31405" cy="26898"/>
                <a:chOff x="5341723" y="3775957"/>
                <a:chExt cx="31405" cy="26898"/>
              </a:xfrm>
            </p:grpSpPr>
            <p:sp>
              <p:nvSpPr>
                <p:cNvPr id="3860" name="Google Shape;3860;p5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7"/>
              <p:cNvGrpSpPr/>
              <p:nvPr/>
            </p:nvGrpSpPr>
            <p:grpSpPr>
              <a:xfrm>
                <a:off x="5439053" y="3699274"/>
                <a:ext cx="31405" cy="26898"/>
                <a:chOff x="5439053" y="3699274"/>
                <a:chExt cx="31405" cy="26898"/>
              </a:xfrm>
            </p:grpSpPr>
            <p:sp>
              <p:nvSpPr>
                <p:cNvPr id="3863" name="Google Shape;3863;p5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7"/>
              <p:cNvGrpSpPr/>
              <p:nvPr/>
            </p:nvGrpSpPr>
            <p:grpSpPr>
              <a:xfrm>
                <a:off x="5412414" y="3622307"/>
                <a:ext cx="31499" cy="26993"/>
                <a:chOff x="5412414" y="3622307"/>
                <a:chExt cx="31499" cy="26993"/>
              </a:xfrm>
            </p:grpSpPr>
            <p:sp>
              <p:nvSpPr>
                <p:cNvPr id="3866" name="Google Shape;3866;p5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7"/>
              <p:cNvGrpSpPr/>
              <p:nvPr/>
            </p:nvGrpSpPr>
            <p:grpSpPr>
              <a:xfrm>
                <a:off x="5476254" y="3473949"/>
                <a:ext cx="26835" cy="26930"/>
                <a:chOff x="5476254" y="3473949"/>
                <a:chExt cx="26835" cy="26930"/>
              </a:xfrm>
            </p:grpSpPr>
            <p:sp>
              <p:nvSpPr>
                <p:cNvPr id="3869" name="Google Shape;3869;p5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7"/>
              <p:cNvGrpSpPr/>
              <p:nvPr/>
            </p:nvGrpSpPr>
            <p:grpSpPr>
              <a:xfrm>
                <a:off x="5564547" y="3481594"/>
                <a:ext cx="31397" cy="26898"/>
                <a:chOff x="5564547" y="3481594"/>
                <a:chExt cx="31397" cy="26898"/>
              </a:xfrm>
            </p:grpSpPr>
            <p:sp>
              <p:nvSpPr>
                <p:cNvPr id="3872" name="Google Shape;3872;p5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57"/>
              <p:cNvGrpSpPr/>
              <p:nvPr/>
            </p:nvGrpSpPr>
            <p:grpSpPr>
              <a:xfrm>
                <a:off x="5534101" y="3470174"/>
                <a:ext cx="31397" cy="26906"/>
                <a:chOff x="5534101" y="3470174"/>
                <a:chExt cx="31397" cy="26906"/>
              </a:xfrm>
            </p:grpSpPr>
            <p:sp>
              <p:nvSpPr>
                <p:cNvPr id="3875" name="Google Shape;3875;p5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57"/>
              <p:cNvGrpSpPr/>
              <p:nvPr/>
            </p:nvGrpSpPr>
            <p:grpSpPr>
              <a:xfrm>
                <a:off x="5610879" y="3314486"/>
                <a:ext cx="31499" cy="26938"/>
                <a:chOff x="5610879" y="3314486"/>
                <a:chExt cx="31499" cy="26938"/>
              </a:xfrm>
            </p:grpSpPr>
            <p:sp>
              <p:nvSpPr>
                <p:cNvPr id="3878" name="Google Shape;3878;p5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57"/>
              <p:cNvGrpSpPr/>
              <p:nvPr/>
            </p:nvGrpSpPr>
            <p:grpSpPr>
              <a:xfrm>
                <a:off x="4834525" y="3501382"/>
                <a:ext cx="31499" cy="26898"/>
                <a:chOff x="4834525" y="3501382"/>
                <a:chExt cx="31499" cy="26898"/>
              </a:xfrm>
            </p:grpSpPr>
            <p:sp>
              <p:nvSpPr>
                <p:cNvPr id="3881" name="Google Shape;3881;p5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57"/>
              <p:cNvGrpSpPr/>
              <p:nvPr/>
            </p:nvGrpSpPr>
            <p:grpSpPr>
              <a:xfrm>
                <a:off x="4898460" y="3580158"/>
                <a:ext cx="31405" cy="26898"/>
                <a:chOff x="4898460" y="3580158"/>
                <a:chExt cx="31405" cy="26898"/>
              </a:xfrm>
            </p:grpSpPr>
            <p:sp>
              <p:nvSpPr>
                <p:cNvPr id="3884" name="Google Shape;3884;p5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4882667" y="3608032"/>
                <a:ext cx="31499" cy="27001"/>
                <a:chOff x="4882667" y="3608032"/>
                <a:chExt cx="31499" cy="27001"/>
              </a:xfrm>
            </p:grpSpPr>
            <p:sp>
              <p:nvSpPr>
                <p:cNvPr id="3887" name="Google Shape;3887;p5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4843373" y="3631407"/>
                <a:ext cx="16273" cy="16186"/>
                <a:chOff x="4843373" y="3631407"/>
                <a:chExt cx="16273" cy="16186"/>
              </a:xfrm>
            </p:grpSpPr>
            <p:sp>
              <p:nvSpPr>
                <p:cNvPr id="3890" name="Google Shape;3890;p5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4727773" y="3591578"/>
                <a:ext cx="31499" cy="26898"/>
                <a:chOff x="4727773" y="3591578"/>
                <a:chExt cx="31499" cy="26898"/>
              </a:xfrm>
            </p:grpSpPr>
            <p:sp>
              <p:nvSpPr>
                <p:cNvPr id="3893" name="Google Shape;3893;p5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5" name="Google Shape;3895;p5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57"/>
              <p:cNvGrpSpPr/>
              <p:nvPr/>
            </p:nvGrpSpPr>
            <p:grpSpPr>
              <a:xfrm>
                <a:off x="4609421" y="3577398"/>
                <a:ext cx="31499" cy="27001"/>
                <a:chOff x="4609421" y="3577398"/>
                <a:chExt cx="31499" cy="27001"/>
              </a:xfrm>
            </p:grpSpPr>
            <p:sp>
              <p:nvSpPr>
                <p:cNvPr id="3898" name="Google Shape;3898;p5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4649289" y="3577398"/>
                <a:ext cx="31499" cy="27001"/>
                <a:chOff x="4649289" y="3577398"/>
                <a:chExt cx="31499" cy="27001"/>
              </a:xfrm>
            </p:grpSpPr>
            <p:sp>
              <p:nvSpPr>
                <p:cNvPr id="3901" name="Google Shape;3901;p5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57"/>
              <p:cNvGrpSpPr/>
              <p:nvPr/>
            </p:nvGrpSpPr>
            <p:grpSpPr>
              <a:xfrm>
                <a:off x="4605614" y="3639523"/>
                <a:ext cx="31499" cy="26906"/>
                <a:chOff x="4605614" y="3639523"/>
                <a:chExt cx="31499" cy="26906"/>
              </a:xfrm>
            </p:grpSpPr>
            <p:sp>
              <p:nvSpPr>
                <p:cNvPr id="3904" name="Google Shape;3904;p5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57"/>
              <p:cNvGrpSpPr/>
              <p:nvPr/>
            </p:nvGrpSpPr>
            <p:grpSpPr>
              <a:xfrm>
                <a:off x="4785149" y="3618846"/>
                <a:ext cx="26930" cy="26843"/>
                <a:chOff x="4785149" y="3618846"/>
                <a:chExt cx="26930" cy="26843"/>
              </a:xfrm>
            </p:grpSpPr>
            <p:sp>
              <p:nvSpPr>
                <p:cNvPr id="3907" name="Google Shape;3907;p5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57"/>
              <p:cNvGrpSpPr/>
              <p:nvPr/>
            </p:nvGrpSpPr>
            <p:grpSpPr>
              <a:xfrm>
                <a:off x="4810167" y="3601567"/>
                <a:ext cx="31405" cy="26898"/>
                <a:chOff x="4810167" y="3601567"/>
                <a:chExt cx="31405" cy="26898"/>
              </a:xfrm>
            </p:grpSpPr>
            <p:sp>
              <p:nvSpPr>
                <p:cNvPr id="3910" name="Google Shape;3910;p5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57"/>
              <p:cNvGrpSpPr/>
              <p:nvPr/>
            </p:nvGrpSpPr>
            <p:grpSpPr>
              <a:xfrm>
                <a:off x="4831002" y="3373230"/>
                <a:ext cx="31405" cy="26898"/>
                <a:chOff x="4831002" y="3373230"/>
                <a:chExt cx="31405" cy="26898"/>
              </a:xfrm>
            </p:grpSpPr>
            <p:sp>
              <p:nvSpPr>
                <p:cNvPr id="3913" name="Google Shape;3913;p5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57"/>
              <p:cNvGrpSpPr/>
              <p:nvPr/>
            </p:nvGrpSpPr>
            <p:grpSpPr>
              <a:xfrm>
                <a:off x="4719311" y="3355054"/>
                <a:ext cx="31499" cy="27001"/>
                <a:chOff x="4719311" y="3355054"/>
                <a:chExt cx="31499" cy="27001"/>
              </a:xfrm>
            </p:grpSpPr>
            <p:sp>
              <p:nvSpPr>
                <p:cNvPr id="3916" name="Google Shape;3916;p5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57"/>
              <p:cNvGrpSpPr/>
              <p:nvPr/>
            </p:nvGrpSpPr>
            <p:grpSpPr>
              <a:xfrm>
                <a:off x="4798755" y="3450260"/>
                <a:ext cx="26930" cy="26930"/>
                <a:chOff x="4798755" y="3450260"/>
                <a:chExt cx="26930" cy="26930"/>
              </a:xfrm>
            </p:grpSpPr>
            <p:sp>
              <p:nvSpPr>
                <p:cNvPr id="3919" name="Google Shape;3919;p5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57"/>
              <p:cNvGrpSpPr/>
              <p:nvPr/>
            </p:nvGrpSpPr>
            <p:grpSpPr>
              <a:xfrm>
                <a:off x="4645576" y="3467555"/>
                <a:ext cx="31405" cy="26953"/>
                <a:chOff x="4645576" y="3467555"/>
                <a:chExt cx="31405" cy="26953"/>
              </a:xfrm>
            </p:grpSpPr>
            <p:sp>
              <p:nvSpPr>
                <p:cNvPr id="3922" name="Google Shape;3922;p5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57"/>
              <p:cNvGrpSpPr/>
              <p:nvPr/>
            </p:nvGrpSpPr>
            <p:grpSpPr>
              <a:xfrm>
                <a:off x="4687631" y="3583965"/>
                <a:ext cx="31499" cy="26898"/>
                <a:chOff x="4687631" y="3583965"/>
                <a:chExt cx="31499" cy="26898"/>
              </a:xfrm>
            </p:grpSpPr>
            <p:sp>
              <p:nvSpPr>
                <p:cNvPr id="3925" name="Google Shape;3925;p5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57"/>
              <p:cNvGrpSpPr/>
              <p:nvPr/>
            </p:nvGrpSpPr>
            <p:grpSpPr>
              <a:xfrm>
                <a:off x="4719311" y="3471314"/>
                <a:ext cx="31499" cy="27001"/>
                <a:chOff x="4719311" y="3471314"/>
                <a:chExt cx="31499" cy="27001"/>
              </a:xfrm>
            </p:grpSpPr>
            <p:sp>
              <p:nvSpPr>
                <p:cNvPr id="3928" name="Google Shape;3928;p5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57"/>
              <p:cNvGrpSpPr/>
              <p:nvPr/>
            </p:nvGrpSpPr>
            <p:grpSpPr>
              <a:xfrm>
                <a:off x="4719311" y="3434404"/>
                <a:ext cx="31499" cy="26898"/>
                <a:chOff x="4719311" y="3434404"/>
                <a:chExt cx="31499" cy="26898"/>
              </a:xfrm>
            </p:grpSpPr>
            <p:sp>
              <p:nvSpPr>
                <p:cNvPr id="3931" name="Google Shape;3931;p5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57"/>
              <p:cNvGrpSpPr/>
              <p:nvPr/>
            </p:nvGrpSpPr>
            <p:grpSpPr>
              <a:xfrm>
                <a:off x="4768876" y="3401772"/>
                <a:ext cx="31499" cy="26898"/>
                <a:chOff x="4768876" y="3401772"/>
                <a:chExt cx="31499" cy="26898"/>
              </a:xfrm>
            </p:grpSpPr>
            <p:sp>
              <p:nvSpPr>
                <p:cNvPr id="3934" name="Google Shape;3934;p5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7"/>
              <p:cNvGrpSpPr/>
              <p:nvPr/>
            </p:nvGrpSpPr>
            <p:grpSpPr>
              <a:xfrm>
                <a:off x="4762214" y="3471377"/>
                <a:ext cx="26938" cy="26938"/>
                <a:chOff x="4762214" y="3471377"/>
                <a:chExt cx="26938" cy="26938"/>
              </a:xfrm>
            </p:grpSpPr>
            <p:sp>
              <p:nvSpPr>
                <p:cNvPr id="3937" name="Google Shape;3937;p5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7"/>
              <p:cNvGrpSpPr/>
              <p:nvPr/>
            </p:nvGrpSpPr>
            <p:grpSpPr>
              <a:xfrm>
                <a:off x="4790473" y="3344782"/>
                <a:ext cx="31405" cy="26898"/>
                <a:chOff x="4790473" y="3344782"/>
                <a:chExt cx="31405" cy="26898"/>
              </a:xfrm>
            </p:grpSpPr>
            <p:sp>
              <p:nvSpPr>
                <p:cNvPr id="3940" name="Google Shape;3940;p5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7"/>
              <p:cNvGrpSpPr/>
              <p:nvPr/>
            </p:nvGrpSpPr>
            <p:grpSpPr>
              <a:xfrm>
                <a:off x="4823774" y="3950733"/>
                <a:ext cx="37398" cy="32034"/>
                <a:chOff x="4823774" y="3950733"/>
                <a:chExt cx="37398" cy="32034"/>
              </a:xfrm>
            </p:grpSpPr>
            <p:sp>
              <p:nvSpPr>
                <p:cNvPr id="3943" name="Google Shape;3943;p5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7"/>
              <p:cNvGrpSpPr/>
              <p:nvPr/>
            </p:nvGrpSpPr>
            <p:grpSpPr>
              <a:xfrm>
                <a:off x="4823396" y="4110566"/>
                <a:ext cx="31405" cy="26906"/>
                <a:chOff x="4823396" y="4110566"/>
                <a:chExt cx="31405" cy="26906"/>
              </a:xfrm>
            </p:grpSpPr>
            <p:sp>
              <p:nvSpPr>
                <p:cNvPr id="3946" name="Google Shape;3946;p5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7"/>
              <p:cNvGrpSpPr/>
              <p:nvPr/>
            </p:nvGrpSpPr>
            <p:grpSpPr>
              <a:xfrm>
                <a:off x="4838332" y="3821150"/>
                <a:ext cx="31499" cy="26898"/>
                <a:chOff x="4838332" y="3821150"/>
                <a:chExt cx="31499" cy="26898"/>
              </a:xfrm>
            </p:grpSpPr>
            <p:sp>
              <p:nvSpPr>
                <p:cNvPr id="3949" name="Google Shape;3949;p5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7"/>
              <p:cNvGrpSpPr/>
              <p:nvPr/>
            </p:nvGrpSpPr>
            <p:grpSpPr>
              <a:xfrm>
                <a:off x="4661275" y="3815007"/>
                <a:ext cx="36824" cy="31523"/>
                <a:chOff x="4661275" y="3815007"/>
                <a:chExt cx="36824" cy="31523"/>
              </a:xfrm>
            </p:grpSpPr>
            <p:sp>
              <p:nvSpPr>
                <p:cNvPr id="3952" name="Google Shape;3952;p5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4558998" y="3851037"/>
                <a:ext cx="33591" cy="28699"/>
                <a:chOff x="4558998" y="3851037"/>
                <a:chExt cx="33591" cy="28699"/>
              </a:xfrm>
            </p:grpSpPr>
            <p:sp>
              <p:nvSpPr>
                <p:cNvPr id="3955" name="Google Shape;3955;p5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7"/>
              <p:cNvGrpSpPr/>
              <p:nvPr/>
            </p:nvGrpSpPr>
            <p:grpSpPr>
              <a:xfrm>
                <a:off x="4696762" y="3638587"/>
                <a:ext cx="33591" cy="28794"/>
                <a:chOff x="4696762" y="3638587"/>
                <a:chExt cx="33591" cy="28794"/>
              </a:xfrm>
            </p:grpSpPr>
            <p:sp>
              <p:nvSpPr>
                <p:cNvPr id="3958" name="Google Shape;3958;p5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7"/>
              <p:cNvGrpSpPr/>
              <p:nvPr/>
            </p:nvGrpSpPr>
            <p:grpSpPr>
              <a:xfrm>
                <a:off x="4929479" y="3939140"/>
                <a:ext cx="33497" cy="28692"/>
                <a:chOff x="4929479" y="3939140"/>
                <a:chExt cx="33497" cy="28692"/>
              </a:xfrm>
            </p:grpSpPr>
            <p:sp>
              <p:nvSpPr>
                <p:cNvPr id="3961" name="Google Shape;3961;p5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7"/>
              <p:cNvGrpSpPr/>
              <p:nvPr/>
            </p:nvGrpSpPr>
            <p:grpSpPr>
              <a:xfrm>
                <a:off x="4907119" y="3986039"/>
                <a:ext cx="33497" cy="28699"/>
                <a:chOff x="4907119" y="3986039"/>
                <a:chExt cx="33497" cy="28699"/>
              </a:xfrm>
            </p:grpSpPr>
            <p:sp>
              <p:nvSpPr>
                <p:cNvPr id="3964" name="Google Shape;3964;p5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7"/>
              <p:cNvGrpSpPr/>
              <p:nvPr/>
            </p:nvGrpSpPr>
            <p:grpSpPr>
              <a:xfrm>
                <a:off x="4911783" y="4048102"/>
                <a:ext cx="33591" cy="28762"/>
                <a:chOff x="4911783" y="4048102"/>
                <a:chExt cx="33591" cy="28762"/>
              </a:xfrm>
            </p:grpSpPr>
            <p:sp>
              <p:nvSpPr>
                <p:cNvPr id="3967" name="Google Shape;3967;p5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5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57"/>
              <p:cNvGrpSpPr/>
              <p:nvPr/>
            </p:nvGrpSpPr>
            <p:grpSpPr>
              <a:xfrm>
                <a:off x="4762623" y="3837847"/>
                <a:ext cx="42416" cy="36273"/>
                <a:chOff x="4762623" y="3837847"/>
                <a:chExt cx="42416" cy="36273"/>
              </a:xfrm>
            </p:grpSpPr>
            <p:sp>
              <p:nvSpPr>
                <p:cNvPr id="3972" name="Google Shape;3972;p5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4746044" y="4104966"/>
                <a:ext cx="33497" cy="28699"/>
                <a:chOff x="4746044" y="4104966"/>
                <a:chExt cx="33497" cy="28699"/>
              </a:xfrm>
            </p:grpSpPr>
            <p:sp>
              <p:nvSpPr>
                <p:cNvPr id="3975" name="Google Shape;3975;p5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4859646" y="4162554"/>
                <a:ext cx="33591" cy="28762"/>
                <a:chOff x="4859646" y="4162554"/>
                <a:chExt cx="33591" cy="28762"/>
              </a:xfrm>
            </p:grpSpPr>
            <p:sp>
              <p:nvSpPr>
                <p:cNvPr id="3978" name="Google Shape;3978;p5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57"/>
            <p:cNvGrpSpPr/>
            <p:nvPr/>
          </p:nvGrpSpPr>
          <p:grpSpPr>
            <a:xfrm>
              <a:off x="3597785" y="3274438"/>
              <a:ext cx="855610" cy="1122100"/>
              <a:chOff x="3597785" y="3274438"/>
              <a:chExt cx="855610" cy="1122100"/>
            </a:xfrm>
          </p:grpSpPr>
          <p:grpSp>
            <p:nvGrpSpPr>
              <p:cNvPr id="3981" name="Google Shape;3981;p57"/>
              <p:cNvGrpSpPr/>
              <p:nvPr/>
            </p:nvGrpSpPr>
            <p:grpSpPr>
              <a:xfrm>
                <a:off x="3617857" y="3284717"/>
                <a:ext cx="826785" cy="1099165"/>
                <a:chOff x="3617857" y="3284717"/>
                <a:chExt cx="826785" cy="1099165"/>
              </a:xfrm>
            </p:grpSpPr>
            <p:sp>
              <p:nvSpPr>
                <p:cNvPr id="3982" name="Google Shape;3982;p5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57"/>
              <p:cNvGrpSpPr/>
              <p:nvPr/>
            </p:nvGrpSpPr>
            <p:grpSpPr>
              <a:xfrm>
                <a:off x="4180904" y="4251758"/>
                <a:ext cx="37783" cy="32420"/>
                <a:chOff x="4180904" y="4251758"/>
                <a:chExt cx="37783" cy="32420"/>
              </a:xfrm>
            </p:grpSpPr>
            <p:sp>
              <p:nvSpPr>
                <p:cNvPr id="4039" name="Google Shape;4039;p5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201644" y="4081324"/>
                <a:ext cx="37783" cy="32364"/>
                <a:chOff x="4201644" y="4081324"/>
                <a:chExt cx="37783" cy="32364"/>
              </a:xfrm>
            </p:grpSpPr>
            <p:sp>
              <p:nvSpPr>
                <p:cNvPr id="4042" name="Google Shape;4042;p5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4284416" y="3887428"/>
                <a:ext cx="37783" cy="32451"/>
                <a:chOff x="4284416" y="3887428"/>
                <a:chExt cx="37783" cy="32451"/>
              </a:xfrm>
            </p:grpSpPr>
            <p:sp>
              <p:nvSpPr>
                <p:cNvPr id="4045" name="Google Shape;4045;p5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223721" y="3860404"/>
                <a:ext cx="37870" cy="32364"/>
                <a:chOff x="4223721" y="3860404"/>
                <a:chExt cx="37870" cy="32364"/>
              </a:xfrm>
            </p:grpSpPr>
            <p:sp>
              <p:nvSpPr>
                <p:cNvPr id="4048" name="Google Shape;4048;p5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57"/>
              <p:cNvGrpSpPr/>
              <p:nvPr/>
            </p:nvGrpSpPr>
            <p:grpSpPr>
              <a:xfrm>
                <a:off x="4104889" y="3699242"/>
                <a:ext cx="37776" cy="32357"/>
                <a:chOff x="4104889" y="3699242"/>
                <a:chExt cx="37776" cy="32357"/>
              </a:xfrm>
            </p:grpSpPr>
            <p:sp>
              <p:nvSpPr>
                <p:cNvPr id="4051" name="Google Shape;4051;p5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7"/>
              <p:cNvGrpSpPr/>
              <p:nvPr/>
            </p:nvGrpSpPr>
            <p:grpSpPr>
              <a:xfrm>
                <a:off x="4143608" y="3475121"/>
                <a:ext cx="37878" cy="32420"/>
                <a:chOff x="4143608" y="3475121"/>
                <a:chExt cx="37878" cy="32420"/>
              </a:xfrm>
            </p:grpSpPr>
            <p:sp>
              <p:nvSpPr>
                <p:cNvPr id="4054" name="Google Shape;4054;p5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7"/>
              <p:cNvGrpSpPr/>
              <p:nvPr/>
            </p:nvGrpSpPr>
            <p:grpSpPr>
              <a:xfrm>
                <a:off x="4217248" y="3570893"/>
                <a:ext cx="37776" cy="32364"/>
                <a:chOff x="4217248" y="3570893"/>
                <a:chExt cx="37776" cy="32364"/>
              </a:xfrm>
            </p:grpSpPr>
            <p:sp>
              <p:nvSpPr>
                <p:cNvPr id="4057" name="Google Shape;4057;p5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57"/>
              <p:cNvGrpSpPr/>
              <p:nvPr/>
            </p:nvGrpSpPr>
            <p:grpSpPr>
              <a:xfrm>
                <a:off x="4255307" y="3431612"/>
                <a:ext cx="37776" cy="32451"/>
                <a:chOff x="4255307" y="3431612"/>
                <a:chExt cx="37776" cy="32451"/>
              </a:xfrm>
            </p:grpSpPr>
            <p:sp>
              <p:nvSpPr>
                <p:cNvPr id="4060" name="Google Shape;4060;p5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57"/>
              <p:cNvGrpSpPr/>
              <p:nvPr/>
            </p:nvGrpSpPr>
            <p:grpSpPr>
              <a:xfrm>
                <a:off x="3853052" y="3577398"/>
                <a:ext cx="37776" cy="32420"/>
                <a:chOff x="3853052" y="3577398"/>
                <a:chExt cx="37776" cy="32420"/>
              </a:xfrm>
            </p:grpSpPr>
            <p:sp>
              <p:nvSpPr>
                <p:cNvPr id="4063" name="Google Shape;4063;p5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57"/>
              <p:cNvGrpSpPr/>
              <p:nvPr/>
            </p:nvGrpSpPr>
            <p:grpSpPr>
              <a:xfrm>
                <a:off x="4039908" y="3412107"/>
                <a:ext cx="37776" cy="32357"/>
                <a:chOff x="4039908" y="3412107"/>
                <a:chExt cx="37776" cy="32357"/>
              </a:xfrm>
            </p:grpSpPr>
            <p:sp>
              <p:nvSpPr>
                <p:cNvPr id="4066" name="Google Shape;4066;p5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57"/>
              <p:cNvGrpSpPr/>
              <p:nvPr/>
            </p:nvGrpSpPr>
            <p:grpSpPr>
              <a:xfrm>
                <a:off x="4017360" y="3342061"/>
                <a:ext cx="37870" cy="32380"/>
                <a:chOff x="4017360" y="3342061"/>
                <a:chExt cx="37870" cy="32380"/>
              </a:xfrm>
            </p:grpSpPr>
            <p:sp>
              <p:nvSpPr>
                <p:cNvPr id="4069" name="Google Shape;4069;p5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5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57"/>
              <p:cNvGrpSpPr/>
              <p:nvPr/>
            </p:nvGrpSpPr>
            <p:grpSpPr>
              <a:xfrm>
                <a:off x="3750870" y="3418650"/>
                <a:ext cx="37776" cy="32380"/>
                <a:chOff x="3750870" y="3418650"/>
                <a:chExt cx="37776" cy="32380"/>
              </a:xfrm>
            </p:grpSpPr>
            <p:sp>
              <p:nvSpPr>
                <p:cNvPr id="4074" name="Google Shape;4074;p5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3632509" y="3274438"/>
                <a:ext cx="37783" cy="32357"/>
                <a:chOff x="3632509" y="3274438"/>
                <a:chExt cx="37783" cy="32357"/>
              </a:xfrm>
            </p:grpSpPr>
            <p:sp>
              <p:nvSpPr>
                <p:cNvPr id="4077" name="Google Shape;4077;p5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3906424" y="3297561"/>
                <a:ext cx="37776" cy="32451"/>
                <a:chOff x="3906424" y="3297561"/>
                <a:chExt cx="37776" cy="32451"/>
              </a:xfrm>
            </p:grpSpPr>
            <p:sp>
              <p:nvSpPr>
                <p:cNvPr id="4080" name="Google Shape;4080;p5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3866084" y="3412107"/>
                <a:ext cx="37776" cy="32357"/>
                <a:chOff x="3866084" y="3412107"/>
                <a:chExt cx="37776" cy="32357"/>
              </a:xfrm>
            </p:grpSpPr>
            <p:sp>
              <p:nvSpPr>
                <p:cNvPr id="4083" name="Google Shape;4083;p5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4023919" y="3766409"/>
                <a:ext cx="37783" cy="32357"/>
                <a:chOff x="4023919" y="3766409"/>
                <a:chExt cx="37783" cy="32357"/>
              </a:xfrm>
            </p:grpSpPr>
            <p:sp>
              <p:nvSpPr>
                <p:cNvPr id="4086" name="Google Shape;4086;p5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3973882" y="3779449"/>
                <a:ext cx="37776" cy="32357"/>
                <a:chOff x="3973882" y="3779449"/>
                <a:chExt cx="37776" cy="32357"/>
              </a:xfrm>
            </p:grpSpPr>
            <p:sp>
              <p:nvSpPr>
                <p:cNvPr id="4089" name="Google Shape;4089;p5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4073398" y="3838028"/>
                <a:ext cx="37776" cy="32380"/>
                <a:chOff x="4073398" y="3838028"/>
                <a:chExt cx="37776" cy="32380"/>
              </a:xfrm>
            </p:grpSpPr>
            <p:sp>
              <p:nvSpPr>
                <p:cNvPr id="4092" name="Google Shape;4092;p5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4342672" y="4144496"/>
                <a:ext cx="37752" cy="32364"/>
                <a:chOff x="4342672" y="4144496"/>
                <a:chExt cx="37752" cy="32364"/>
              </a:xfrm>
            </p:grpSpPr>
            <p:sp>
              <p:nvSpPr>
                <p:cNvPr id="4095" name="Google Shape;4095;p5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7"/>
              <p:cNvGrpSpPr/>
              <p:nvPr/>
            </p:nvGrpSpPr>
            <p:grpSpPr>
              <a:xfrm>
                <a:off x="4406386" y="4056872"/>
                <a:ext cx="37783" cy="32364"/>
                <a:chOff x="4406386" y="4056872"/>
                <a:chExt cx="37783" cy="32364"/>
              </a:xfrm>
            </p:grpSpPr>
            <p:sp>
              <p:nvSpPr>
                <p:cNvPr id="4098" name="Google Shape;4098;p5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7"/>
              <p:cNvGrpSpPr/>
              <p:nvPr/>
            </p:nvGrpSpPr>
            <p:grpSpPr>
              <a:xfrm>
                <a:off x="4284416" y="4245254"/>
                <a:ext cx="37783" cy="32357"/>
                <a:chOff x="4284416" y="4245254"/>
                <a:chExt cx="37783" cy="32357"/>
              </a:xfrm>
            </p:grpSpPr>
            <p:sp>
              <p:nvSpPr>
                <p:cNvPr id="4101" name="Google Shape;4101;p5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7"/>
              <p:cNvGrpSpPr/>
              <p:nvPr/>
            </p:nvGrpSpPr>
            <p:grpSpPr>
              <a:xfrm>
                <a:off x="4219057" y="4331258"/>
                <a:ext cx="37776" cy="32364"/>
                <a:chOff x="4219057" y="4331258"/>
                <a:chExt cx="37776" cy="32364"/>
              </a:xfrm>
            </p:grpSpPr>
            <p:sp>
              <p:nvSpPr>
                <p:cNvPr id="4104" name="Google Shape;4104;p5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7"/>
              <p:cNvGrpSpPr/>
              <p:nvPr/>
            </p:nvGrpSpPr>
            <p:grpSpPr>
              <a:xfrm>
                <a:off x="4204122" y="4141688"/>
                <a:ext cx="33497" cy="28699"/>
                <a:chOff x="4204122" y="4141688"/>
                <a:chExt cx="33497" cy="28699"/>
              </a:xfrm>
            </p:grpSpPr>
            <p:sp>
              <p:nvSpPr>
                <p:cNvPr id="4107" name="Google Shape;4107;p5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7"/>
              <p:cNvGrpSpPr/>
              <p:nvPr/>
            </p:nvGrpSpPr>
            <p:grpSpPr>
              <a:xfrm>
                <a:off x="4301546" y="4003869"/>
                <a:ext cx="38916" cy="33324"/>
                <a:chOff x="4301546" y="4003869"/>
                <a:chExt cx="38916" cy="33324"/>
              </a:xfrm>
            </p:grpSpPr>
            <p:sp>
              <p:nvSpPr>
                <p:cNvPr id="4110" name="Google Shape;4110;p5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7"/>
              <p:cNvGrpSpPr/>
              <p:nvPr/>
            </p:nvGrpSpPr>
            <p:grpSpPr>
              <a:xfrm>
                <a:off x="4210681" y="3924669"/>
                <a:ext cx="36549" cy="31366"/>
                <a:chOff x="4210681" y="3924669"/>
                <a:chExt cx="36549" cy="31366"/>
              </a:xfrm>
            </p:grpSpPr>
            <p:sp>
              <p:nvSpPr>
                <p:cNvPr id="4113" name="Google Shape;4113;p5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7"/>
              <p:cNvGrpSpPr/>
              <p:nvPr/>
            </p:nvGrpSpPr>
            <p:grpSpPr>
              <a:xfrm>
                <a:off x="3987771" y="3628874"/>
                <a:ext cx="31499" cy="26993"/>
                <a:chOff x="3987771" y="3628874"/>
                <a:chExt cx="31499" cy="26993"/>
              </a:xfrm>
            </p:grpSpPr>
            <p:sp>
              <p:nvSpPr>
                <p:cNvPr id="4116" name="Google Shape;4116;p5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7"/>
              <p:cNvGrpSpPr/>
              <p:nvPr/>
            </p:nvGrpSpPr>
            <p:grpSpPr>
              <a:xfrm>
                <a:off x="4087382" y="3775674"/>
                <a:ext cx="31405" cy="26898"/>
                <a:chOff x="4087382" y="3775674"/>
                <a:chExt cx="31405" cy="26898"/>
              </a:xfrm>
            </p:grpSpPr>
            <p:sp>
              <p:nvSpPr>
                <p:cNvPr id="4119" name="Google Shape;4119;p5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7"/>
              <p:cNvGrpSpPr/>
              <p:nvPr/>
            </p:nvGrpSpPr>
            <p:grpSpPr>
              <a:xfrm>
                <a:off x="4118873" y="3856637"/>
                <a:ext cx="31405" cy="26906"/>
                <a:chOff x="4118873" y="3856637"/>
                <a:chExt cx="31405" cy="26906"/>
              </a:xfrm>
            </p:grpSpPr>
            <p:sp>
              <p:nvSpPr>
                <p:cNvPr id="4122" name="Google Shape;4122;p5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7"/>
              <p:cNvGrpSpPr/>
              <p:nvPr/>
            </p:nvGrpSpPr>
            <p:grpSpPr>
              <a:xfrm>
                <a:off x="4168541" y="3639523"/>
                <a:ext cx="31499" cy="26906"/>
                <a:chOff x="4168541" y="3639523"/>
                <a:chExt cx="31499" cy="26906"/>
              </a:xfrm>
            </p:grpSpPr>
            <p:sp>
              <p:nvSpPr>
                <p:cNvPr id="4125" name="Google Shape;4125;p5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7"/>
              <p:cNvGrpSpPr/>
              <p:nvPr/>
            </p:nvGrpSpPr>
            <p:grpSpPr>
              <a:xfrm>
                <a:off x="3965789" y="3393545"/>
                <a:ext cx="31405" cy="26945"/>
                <a:chOff x="3965789" y="3393545"/>
                <a:chExt cx="31405" cy="26945"/>
              </a:xfrm>
            </p:grpSpPr>
            <p:sp>
              <p:nvSpPr>
                <p:cNvPr id="4128" name="Google Shape;4128;p5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7"/>
              <p:cNvGrpSpPr/>
              <p:nvPr/>
            </p:nvGrpSpPr>
            <p:grpSpPr>
              <a:xfrm>
                <a:off x="3925166" y="3491008"/>
                <a:ext cx="31405" cy="27001"/>
                <a:chOff x="3925166" y="3491008"/>
                <a:chExt cx="31405" cy="27001"/>
              </a:xfrm>
            </p:grpSpPr>
            <p:sp>
              <p:nvSpPr>
                <p:cNvPr id="4131" name="Google Shape;4131;p5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7"/>
              <p:cNvGrpSpPr/>
              <p:nvPr/>
            </p:nvGrpSpPr>
            <p:grpSpPr>
              <a:xfrm>
                <a:off x="3682845" y="3340976"/>
                <a:ext cx="31397" cy="26898"/>
                <a:chOff x="3682845" y="3340976"/>
                <a:chExt cx="31397" cy="26898"/>
              </a:xfrm>
            </p:grpSpPr>
            <p:sp>
              <p:nvSpPr>
                <p:cNvPr id="4134" name="Google Shape;4134;p5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7"/>
              <p:cNvGrpSpPr/>
              <p:nvPr/>
            </p:nvGrpSpPr>
            <p:grpSpPr>
              <a:xfrm>
                <a:off x="3795393" y="3353725"/>
                <a:ext cx="31499" cy="26993"/>
                <a:chOff x="3795393" y="3353725"/>
                <a:chExt cx="31499" cy="26993"/>
              </a:xfrm>
            </p:grpSpPr>
            <p:sp>
              <p:nvSpPr>
                <p:cNvPr id="4137" name="Google Shape;4137;p5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7"/>
              <p:cNvGrpSpPr/>
              <p:nvPr/>
            </p:nvGrpSpPr>
            <p:grpSpPr>
              <a:xfrm>
                <a:off x="4176909" y="4363221"/>
                <a:ext cx="38924" cy="33316"/>
                <a:chOff x="4176909" y="4363221"/>
                <a:chExt cx="38924" cy="33316"/>
              </a:xfrm>
            </p:grpSpPr>
            <p:sp>
              <p:nvSpPr>
                <p:cNvPr id="4140" name="Google Shape;4140;p5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226191" y="4007660"/>
                <a:ext cx="33560" cy="28770"/>
                <a:chOff x="4226191" y="4007660"/>
                <a:chExt cx="33560" cy="28770"/>
              </a:xfrm>
            </p:grpSpPr>
            <p:sp>
              <p:nvSpPr>
                <p:cNvPr id="4143" name="Google Shape;4143;p5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597785" y="3377045"/>
                <a:ext cx="33591" cy="28699"/>
                <a:chOff x="3597785" y="3377045"/>
                <a:chExt cx="33591" cy="28699"/>
              </a:xfrm>
            </p:grpSpPr>
            <p:sp>
              <p:nvSpPr>
                <p:cNvPr id="4146" name="Google Shape;4146;p5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3887870" y="3669796"/>
                <a:ext cx="33591" cy="28692"/>
                <a:chOff x="3887870" y="3669796"/>
                <a:chExt cx="33591" cy="28692"/>
              </a:xfrm>
            </p:grpSpPr>
            <p:sp>
              <p:nvSpPr>
                <p:cNvPr id="4149" name="Google Shape;4149;p5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7"/>
              <p:cNvGrpSpPr/>
              <p:nvPr/>
            </p:nvGrpSpPr>
            <p:grpSpPr>
              <a:xfrm>
                <a:off x="3818320" y="3481625"/>
                <a:ext cx="33497" cy="28770"/>
                <a:chOff x="3818320" y="3481625"/>
                <a:chExt cx="33497" cy="28770"/>
              </a:xfrm>
            </p:grpSpPr>
            <p:sp>
              <p:nvSpPr>
                <p:cNvPr id="4152" name="Google Shape;4152;p5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7"/>
              <p:cNvGrpSpPr/>
              <p:nvPr/>
            </p:nvGrpSpPr>
            <p:grpSpPr>
              <a:xfrm>
                <a:off x="4278139" y="4120948"/>
                <a:ext cx="37492" cy="32129"/>
                <a:chOff x="4278139" y="4120948"/>
                <a:chExt cx="37492" cy="32129"/>
              </a:xfrm>
            </p:grpSpPr>
            <p:sp>
              <p:nvSpPr>
                <p:cNvPr id="4155" name="Google Shape;4155;p5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7"/>
              <p:cNvGrpSpPr/>
              <p:nvPr/>
            </p:nvGrpSpPr>
            <p:grpSpPr>
              <a:xfrm>
                <a:off x="4419898" y="3977388"/>
                <a:ext cx="33497" cy="28692"/>
                <a:chOff x="4419898" y="3977388"/>
                <a:chExt cx="33497" cy="28692"/>
              </a:xfrm>
            </p:grpSpPr>
            <p:sp>
              <p:nvSpPr>
                <p:cNvPr id="4158" name="Google Shape;4158;p5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7"/>
              <p:cNvGrpSpPr/>
              <p:nvPr/>
            </p:nvGrpSpPr>
            <p:grpSpPr>
              <a:xfrm>
                <a:off x="4158930" y="4034684"/>
                <a:ext cx="33497" cy="28762"/>
                <a:chOff x="4158930" y="4034684"/>
                <a:chExt cx="33497" cy="28762"/>
              </a:xfrm>
            </p:grpSpPr>
            <p:sp>
              <p:nvSpPr>
                <p:cNvPr id="4161" name="Google Shape;4161;p5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7"/>
              <p:cNvGrpSpPr/>
              <p:nvPr/>
            </p:nvGrpSpPr>
            <p:grpSpPr>
              <a:xfrm>
                <a:off x="4134949" y="3957049"/>
                <a:ext cx="33497" cy="28770"/>
                <a:chOff x="4134949" y="3957049"/>
                <a:chExt cx="33497" cy="28770"/>
              </a:xfrm>
            </p:grpSpPr>
            <p:sp>
              <p:nvSpPr>
                <p:cNvPr id="4164" name="Google Shape;4164;p5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7"/>
              <p:cNvGrpSpPr/>
              <p:nvPr/>
            </p:nvGrpSpPr>
            <p:grpSpPr>
              <a:xfrm>
                <a:off x="4193653" y="4184403"/>
                <a:ext cx="43580" cy="37264"/>
                <a:chOff x="4193653" y="4184403"/>
                <a:chExt cx="43580" cy="37264"/>
              </a:xfrm>
            </p:grpSpPr>
            <p:sp>
              <p:nvSpPr>
                <p:cNvPr id="4167" name="Google Shape;4167;p5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7"/>
              <p:cNvGrpSpPr/>
              <p:nvPr/>
            </p:nvGrpSpPr>
            <p:grpSpPr>
              <a:xfrm>
                <a:off x="4343600" y="3943844"/>
                <a:ext cx="43580" cy="37312"/>
                <a:chOff x="4343600" y="3943844"/>
                <a:chExt cx="43580" cy="37312"/>
              </a:xfrm>
            </p:grpSpPr>
            <p:sp>
              <p:nvSpPr>
                <p:cNvPr id="4170" name="Google Shape;4170;p5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7"/>
              <p:cNvGrpSpPr/>
              <p:nvPr/>
            </p:nvGrpSpPr>
            <p:grpSpPr>
              <a:xfrm>
                <a:off x="4172339" y="3381693"/>
                <a:ext cx="31499" cy="27001"/>
                <a:chOff x="4172339" y="3381693"/>
                <a:chExt cx="31499" cy="27001"/>
              </a:xfrm>
            </p:grpSpPr>
            <p:sp>
              <p:nvSpPr>
                <p:cNvPr id="4173" name="Google Shape;4173;p5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78"/>
        <p:cNvGrpSpPr/>
        <p:nvPr/>
      </p:nvGrpSpPr>
      <p:grpSpPr>
        <a:xfrm>
          <a:off x="0" y="0"/>
          <a:ext cx="0" cy="0"/>
          <a:chOff x="0" y="0"/>
          <a:chExt cx="0" cy="0"/>
        </a:xfrm>
      </p:grpSpPr>
      <p:grpSp>
        <p:nvGrpSpPr>
          <p:cNvPr id="4179" name="Google Shape;4179;p58"/>
          <p:cNvGrpSpPr/>
          <p:nvPr/>
        </p:nvGrpSpPr>
        <p:grpSpPr>
          <a:xfrm>
            <a:off x="729274" y="1175734"/>
            <a:ext cx="2507799" cy="206239"/>
            <a:chOff x="106648" y="895722"/>
            <a:chExt cx="4481413" cy="374300"/>
          </a:xfrm>
        </p:grpSpPr>
        <p:grpSp>
          <p:nvGrpSpPr>
            <p:cNvPr id="4180" name="Google Shape;4180;p58"/>
            <p:cNvGrpSpPr/>
            <p:nvPr/>
          </p:nvGrpSpPr>
          <p:grpSpPr>
            <a:xfrm>
              <a:off x="2233276" y="895722"/>
              <a:ext cx="1082667" cy="223591"/>
              <a:chOff x="4808316" y="2800065"/>
              <a:chExt cx="1999386" cy="412910"/>
            </a:xfrm>
          </p:grpSpPr>
          <p:sp>
            <p:nvSpPr>
              <p:cNvPr id="4181" name="Google Shape;4181;p5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58"/>
              <p:cNvGrpSpPr/>
              <p:nvPr/>
            </p:nvGrpSpPr>
            <p:grpSpPr>
              <a:xfrm>
                <a:off x="4808316" y="2800065"/>
                <a:ext cx="92400" cy="411825"/>
                <a:chOff x="845575" y="2563700"/>
                <a:chExt cx="92400" cy="411825"/>
              </a:xfrm>
            </p:grpSpPr>
            <p:cxnSp>
              <p:nvCxnSpPr>
                <p:cNvPr id="4183" name="Google Shape;4183;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4" name="Google Shape;4184;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58"/>
            <p:cNvGrpSpPr/>
            <p:nvPr/>
          </p:nvGrpSpPr>
          <p:grpSpPr>
            <a:xfrm>
              <a:off x="106648" y="895722"/>
              <a:ext cx="1088401" cy="223591"/>
              <a:chOff x="881025" y="2800065"/>
              <a:chExt cx="2009975" cy="412910"/>
            </a:xfrm>
          </p:grpSpPr>
          <p:sp>
            <p:nvSpPr>
              <p:cNvPr id="4186" name="Google Shape;4186;p5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7" name="Google Shape;4187;p58"/>
              <p:cNvGrpSpPr/>
              <p:nvPr/>
            </p:nvGrpSpPr>
            <p:grpSpPr>
              <a:xfrm>
                <a:off x="881025" y="2800065"/>
                <a:ext cx="92400" cy="411825"/>
                <a:chOff x="845575" y="2563700"/>
                <a:chExt cx="92400" cy="411825"/>
              </a:xfrm>
            </p:grpSpPr>
            <p:cxnSp>
              <p:nvCxnSpPr>
                <p:cNvPr id="4188" name="Google Shape;4188;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9" name="Google Shape;4189;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58"/>
            <p:cNvGrpSpPr/>
            <p:nvPr/>
          </p:nvGrpSpPr>
          <p:grpSpPr>
            <a:xfrm>
              <a:off x="1172346" y="1047018"/>
              <a:ext cx="1083151" cy="223003"/>
              <a:chOff x="2849073" y="3079467"/>
              <a:chExt cx="2000279" cy="411825"/>
            </a:xfrm>
          </p:grpSpPr>
          <p:sp>
            <p:nvSpPr>
              <p:cNvPr id="4191" name="Google Shape;4191;p5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58"/>
              <p:cNvGrpSpPr/>
              <p:nvPr/>
            </p:nvGrpSpPr>
            <p:grpSpPr>
              <a:xfrm rot="10800000">
                <a:off x="2849073" y="3079467"/>
                <a:ext cx="92400" cy="411825"/>
                <a:chOff x="2070100" y="2563700"/>
                <a:chExt cx="92400" cy="411825"/>
              </a:xfrm>
            </p:grpSpPr>
            <p:cxnSp>
              <p:nvCxnSpPr>
                <p:cNvPr id="4193" name="Google Shape;4193;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4" name="Google Shape;4194;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5" name="Google Shape;4195;p58"/>
            <p:cNvGrpSpPr/>
            <p:nvPr/>
          </p:nvGrpSpPr>
          <p:grpSpPr>
            <a:xfrm>
              <a:off x="3290132" y="1047018"/>
              <a:ext cx="1297929" cy="223003"/>
              <a:chOff x="6760035" y="3079467"/>
              <a:chExt cx="2396914" cy="411825"/>
            </a:xfrm>
          </p:grpSpPr>
          <p:sp>
            <p:nvSpPr>
              <p:cNvPr id="4196" name="Google Shape;4196;p5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58"/>
              <p:cNvGrpSpPr/>
              <p:nvPr/>
            </p:nvGrpSpPr>
            <p:grpSpPr>
              <a:xfrm rot="10800000">
                <a:off x="6760035" y="3079467"/>
                <a:ext cx="92400" cy="411825"/>
                <a:chOff x="2070100" y="2563700"/>
                <a:chExt cx="92400" cy="411825"/>
              </a:xfrm>
            </p:grpSpPr>
            <p:cxnSp>
              <p:nvCxnSpPr>
                <p:cNvPr id="4198" name="Google Shape;4198;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9" name="Google Shape;4199;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0" name="Google Shape;4200;p58"/>
          <p:cNvGrpSpPr/>
          <p:nvPr/>
        </p:nvGrpSpPr>
        <p:grpSpPr>
          <a:xfrm>
            <a:off x="2147036" y="3575105"/>
            <a:ext cx="1086701" cy="799429"/>
            <a:chOff x="2183288" y="3555572"/>
            <a:chExt cx="1136241" cy="835873"/>
          </a:xfrm>
        </p:grpSpPr>
        <p:sp>
          <p:nvSpPr>
            <p:cNvPr id="4201" name="Google Shape;4201;p5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2" name="Google Shape;4202;p58"/>
            <p:cNvGrpSpPr/>
            <p:nvPr/>
          </p:nvGrpSpPr>
          <p:grpSpPr>
            <a:xfrm>
              <a:off x="2205895" y="3637269"/>
              <a:ext cx="1089848" cy="724993"/>
              <a:chOff x="2205895" y="3637269"/>
              <a:chExt cx="1089848" cy="724993"/>
            </a:xfrm>
          </p:grpSpPr>
          <p:sp>
            <p:nvSpPr>
              <p:cNvPr id="4203" name="Google Shape;4203;p5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5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0" name="Google Shape;4210;p5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1" name="Google Shape;4211;p58"/>
            <p:cNvGrpSpPr/>
            <p:nvPr/>
          </p:nvGrpSpPr>
          <p:grpSpPr>
            <a:xfrm>
              <a:off x="3173850" y="3779426"/>
              <a:ext cx="145679" cy="70048"/>
              <a:chOff x="3173850" y="3779426"/>
              <a:chExt cx="145679" cy="70048"/>
            </a:xfrm>
          </p:grpSpPr>
          <p:cxnSp>
            <p:nvCxnSpPr>
              <p:cNvPr id="4212" name="Google Shape;4212;p5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13" name="Google Shape;4213;p5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2183288" y="4139483"/>
              <a:ext cx="145133" cy="70048"/>
              <a:chOff x="2183288" y="4139483"/>
              <a:chExt cx="145133" cy="70048"/>
            </a:xfrm>
          </p:grpSpPr>
          <p:cxnSp>
            <p:nvCxnSpPr>
              <p:cNvPr id="4215" name="Google Shape;4215;p5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16" name="Google Shape;4216;p5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7" name="Google Shape;4217;p5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8" name="Google Shape;4218;p5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9" name="Google Shape;4219;p58"/>
            <p:cNvGrpSpPr/>
            <p:nvPr/>
          </p:nvGrpSpPr>
          <p:grpSpPr>
            <a:xfrm>
              <a:off x="2943836" y="4268886"/>
              <a:ext cx="60717" cy="122559"/>
              <a:chOff x="2943836" y="4268886"/>
              <a:chExt cx="60717" cy="122559"/>
            </a:xfrm>
          </p:grpSpPr>
          <p:sp>
            <p:nvSpPr>
              <p:cNvPr id="4220" name="Google Shape;4220;p5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1" name="Google Shape;4221;p5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22" name="Google Shape;4222;p58"/>
          <p:cNvGrpSpPr/>
          <p:nvPr/>
        </p:nvGrpSpPr>
        <p:grpSpPr>
          <a:xfrm>
            <a:off x="3409981" y="1496104"/>
            <a:ext cx="1675870" cy="758251"/>
            <a:chOff x="3530532" y="1496185"/>
            <a:chExt cx="1562000" cy="706730"/>
          </a:xfrm>
        </p:grpSpPr>
        <p:cxnSp>
          <p:nvCxnSpPr>
            <p:cNvPr id="4223" name="Google Shape;4223;p5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24" name="Google Shape;4224;p58"/>
            <p:cNvGrpSpPr/>
            <p:nvPr/>
          </p:nvGrpSpPr>
          <p:grpSpPr>
            <a:xfrm>
              <a:off x="3530532" y="1496185"/>
              <a:ext cx="323430" cy="463587"/>
              <a:chOff x="3530532" y="1496185"/>
              <a:chExt cx="323430" cy="463587"/>
            </a:xfrm>
          </p:grpSpPr>
          <p:grpSp>
            <p:nvGrpSpPr>
              <p:cNvPr id="4225" name="Google Shape;4225;p58"/>
              <p:cNvGrpSpPr/>
              <p:nvPr/>
            </p:nvGrpSpPr>
            <p:grpSpPr>
              <a:xfrm>
                <a:off x="3567462" y="1496185"/>
                <a:ext cx="286500" cy="361376"/>
                <a:chOff x="3567462" y="1496185"/>
                <a:chExt cx="286500" cy="361376"/>
              </a:xfrm>
            </p:grpSpPr>
            <p:cxnSp>
              <p:nvCxnSpPr>
                <p:cNvPr id="4226" name="Google Shape;4226;p5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27" name="Google Shape;4227;p5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5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8"/>
            <p:cNvGrpSpPr/>
            <p:nvPr/>
          </p:nvGrpSpPr>
          <p:grpSpPr>
            <a:xfrm>
              <a:off x="3891569" y="1779209"/>
              <a:ext cx="323945" cy="423706"/>
              <a:chOff x="3891569" y="1779209"/>
              <a:chExt cx="323945" cy="423706"/>
            </a:xfrm>
          </p:grpSpPr>
          <p:grpSp>
            <p:nvGrpSpPr>
              <p:cNvPr id="4230" name="Google Shape;4230;p58"/>
              <p:cNvGrpSpPr/>
              <p:nvPr/>
            </p:nvGrpSpPr>
            <p:grpSpPr>
              <a:xfrm>
                <a:off x="3929014" y="1881638"/>
                <a:ext cx="286500" cy="321278"/>
                <a:chOff x="3929014" y="1881638"/>
                <a:chExt cx="286500" cy="321278"/>
              </a:xfrm>
            </p:grpSpPr>
            <p:cxnSp>
              <p:nvCxnSpPr>
                <p:cNvPr id="4231" name="Google Shape;4231;p5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32" name="Google Shape;4232;p5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58"/>
            <p:cNvGrpSpPr/>
            <p:nvPr/>
          </p:nvGrpSpPr>
          <p:grpSpPr>
            <a:xfrm>
              <a:off x="4252606" y="1496185"/>
              <a:ext cx="324721" cy="463587"/>
              <a:chOff x="4252606" y="1496185"/>
              <a:chExt cx="324721" cy="463587"/>
            </a:xfrm>
          </p:grpSpPr>
          <p:grpSp>
            <p:nvGrpSpPr>
              <p:cNvPr id="4235" name="Google Shape;4235;p58"/>
              <p:cNvGrpSpPr/>
              <p:nvPr/>
            </p:nvGrpSpPr>
            <p:grpSpPr>
              <a:xfrm>
                <a:off x="4290828" y="1496185"/>
                <a:ext cx="286500" cy="361376"/>
                <a:chOff x="4290828" y="1496185"/>
                <a:chExt cx="286500" cy="361376"/>
              </a:xfrm>
            </p:grpSpPr>
            <p:cxnSp>
              <p:nvCxnSpPr>
                <p:cNvPr id="4236" name="Google Shape;4236;p5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37" name="Google Shape;4237;p5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5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8"/>
            <p:cNvGrpSpPr/>
            <p:nvPr/>
          </p:nvGrpSpPr>
          <p:grpSpPr>
            <a:xfrm>
              <a:off x="4613643" y="1763716"/>
              <a:ext cx="325308" cy="439200"/>
              <a:chOff x="4613643" y="1763716"/>
              <a:chExt cx="325308" cy="439200"/>
            </a:xfrm>
          </p:grpSpPr>
          <p:grpSp>
            <p:nvGrpSpPr>
              <p:cNvPr id="4240" name="Google Shape;4240;p58"/>
              <p:cNvGrpSpPr/>
              <p:nvPr/>
            </p:nvGrpSpPr>
            <p:grpSpPr>
              <a:xfrm>
                <a:off x="4652451" y="1879538"/>
                <a:ext cx="286500" cy="323378"/>
                <a:chOff x="4652451" y="1879538"/>
                <a:chExt cx="286500" cy="323378"/>
              </a:xfrm>
            </p:grpSpPr>
            <p:cxnSp>
              <p:nvCxnSpPr>
                <p:cNvPr id="4241" name="Google Shape;4241;p5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42" name="Google Shape;4242;p5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5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58"/>
          <p:cNvGrpSpPr/>
          <p:nvPr/>
        </p:nvGrpSpPr>
        <p:grpSpPr>
          <a:xfrm>
            <a:off x="3421841" y="2349730"/>
            <a:ext cx="1652173" cy="391517"/>
            <a:chOff x="3512551" y="2358270"/>
            <a:chExt cx="1597383" cy="378533"/>
          </a:xfrm>
        </p:grpSpPr>
        <p:cxnSp>
          <p:nvCxnSpPr>
            <p:cNvPr id="4245" name="Google Shape;4245;p58"/>
            <p:cNvCxnSpPr>
              <a:stCxn id="4246" idx="6"/>
              <a:endCxn id="424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48" name="Google Shape;4248;p58"/>
            <p:cNvGrpSpPr/>
            <p:nvPr/>
          </p:nvGrpSpPr>
          <p:grpSpPr>
            <a:xfrm>
              <a:off x="3512551" y="2358270"/>
              <a:ext cx="225647" cy="307714"/>
              <a:chOff x="2182679" y="2004714"/>
              <a:chExt cx="792300" cy="1080458"/>
            </a:xfrm>
          </p:grpSpPr>
          <p:cxnSp>
            <p:nvCxnSpPr>
              <p:cNvPr id="4249" name="Google Shape;4249;p58"/>
              <p:cNvCxnSpPr>
                <a:stCxn id="425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46" name="Google Shape;4246;p5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58"/>
            <p:cNvGrpSpPr/>
            <p:nvPr/>
          </p:nvGrpSpPr>
          <p:grpSpPr>
            <a:xfrm>
              <a:off x="3969644" y="2440153"/>
              <a:ext cx="225853" cy="296651"/>
              <a:chOff x="3775710" y="1729289"/>
              <a:chExt cx="136500" cy="179289"/>
            </a:xfrm>
          </p:grpSpPr>
          <p:cxnSp>
            <p:nvCxnSpPr>
              <p:cNvPr id="4252" name="Google Shape;4252;p5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53" name="Google Shape;4253;p5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8"/>
            <p:cNvGrpSpPr/>
            <p:nvPr/>
          </p:nvGrpSpPr>
          <p:grpSpPr>
            <a:xfrm>
              <a:off x="4427051" y="2358270"/>
              <a:ext cx="225647" cy="307714"/>
              <a:chOff x="5393704" y="2004714"/>
              <a:chExt cx="792300" cy="1080458"/>
            </a:xfrm>
          </p:grpSpPr>
          <p:cxnSp>
            <p:nvCxnSpPr>
              <p:cNvPr id="4256" name="Google Shape;4256;p58"/>
              <p:cNvCxnSpPr>
                <a:stCxn id="425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58" name="Google Shape;4258;p5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8"/>
            <p:cNvGrpSpPr/>
            <p:nvPr/>
          </p:nvGrpSpPr>
          <p:grpSpPr>
            <a:xfrm>
              <a:off x="4884287" y="2440252"/>
              <a:ext cx="225647" cy="296532"/>
              <a:chOff x="6999166" y="2292572"/>
              <a:chExt cx="792300" cy="1041192"/>
            </a:xfrm>
          </p:grpSpPr>
          <p:cxnSp>
            <p:nvCxnSpPr>
              <p:cNvPr id="4260" name="Google Shape;4260;p5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47" name="Google Shape;4247;p5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58"/>
          <p:cNvGrpSpPr/>
          <p:nvPr/>
        </p:nvGrpSpPr>
        <p:grpSpPr>
          <a:xfrm>
            <a:off x="6842649" y="1185930"/>
            <a:ext cx="1581844" cy="732818"/>
            <a:chOff x="634175" y="2986275"/>
            <a:chExt cx="3147949" cy="1458344"/>
          </a:xfrm>
        </p:grpSpPr>
        <p:cxnSp>
          <p:nvCxnSpPr>
            <p:cNvPr id="4263" name="Google Shape;4263;p58"/>
            <p:cNvCxnSpPr>
              <a:stCxn id="4264" idx="4"/>
              <a:endCxn id="4265"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266" name="Google Shape;4266;p58"/>
            <p:cNvCxnSpPr>
              <a:stCxn id="4265" idx="0"/>
              <a:endCxn id="426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68" name="Google Shape;4268;p58"/>
            <p:cNvCxnSpPr>
              <a:stCxn id="4267" idx="4"/>
              <a:endCxn id="426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70" name="Google Shape;4270;p58"/>
            <p:cNvCxnSpPr>
              <a:stCxn id="4269" idx="0"/>
              <a:endCxn id="4271"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271" name="Google Shape;4271;p5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7" name="Google Shape;4267;p5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4" name="Google Shape;4264;p5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9" name="Google Shape;4269;p5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5" name="Google Shape;4265;p5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72" name="Google Shape;4272;p58"/>
          <p:cNvGrpSpPr/>
          <p:nvPr/>
        </p:nvGrpSpPr>
        <p:grpSpPr>
          <a:xfrm>
            <a:off x="3410364" y="2880240"/>
            <a:ext cx="1675128" cy="313674"/>
            <a:chOff x="998425" y="1182125"/>
            <a:chExt cx="1065400" cy="199500"/>
          </a:xfrm>
        </p:grpSpPr>
        <p:sp>
          <p:nvSpPr>
            <p:cNvPr id="4273" name="Google Shape;4273;p5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8"/>
          <p:cNvGrpSpPr/>
          <p:nvPr/>
        </p:nvGrpSpPr>
        <p:grpSpPr>
          <a:xfrm>
            <a:off x="3410363" y="3836206"/>
            <a:ext cx="1675129" cy="525345"/>
            <a:chOff x="5194708" y="3484366"/>
            <a:chExt cx="3148148" cy="987304"/>
          </a:xfrm>
        </p:grpSpPr>
        <p:grpSp>
          <p:nvGrpSpPr>
            <p:cNvPr id="4279" name="Google Shape;4279;p58"/>
            <p:cNvGrpSpPr/>
            <p:nvPr/>
          </p:nvGrpSpPr>
          <p:grpSpPr>
            <a:xfrm>
              <a:off x="7531521" y="3484366"/>
              <a:ext cx="811335" cy="987304"/>
              <a:chOff x="3379425" y="1617275"/>
              <a:chExt cx="1090650" cy="1327200"/>
            </a:xfrm>
          </p:grpSpPr>
          <p:sp>
            <p:nvSpPr>
              <p:cNvPr id="4280" name="Google Shape;4280;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58"/>
            <p:cNvGrpSpPr/>
            <p:nvPr/>
          </p:nvGrpSpPr>
          <p:grpSpPr>
            <a:xfrm>
              <a:off x="6752546" y="3484366"/>
              <a:ext cx="811428" cy="987304"/>
              <a:chOff x="2332275" y="1617275"/>
              <a:chExt cx="1090775" cy="1327200"/>
            </a:xfrm>
          </p:grpSpPr>
          <p:sp>
            <p:nvSpPr>
              <p:cNvPr id="4284" name="Google Shape;4284;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8"/>
            <p:cNvGrpSpPr/>
            <p:nvPr/>
          </p:nvGrpSpPr>
          <p:grpSpPr>
            <a:xfrm>
              <a:off x="5973664" y="3484366"/>
              <a:ext cx="811335" cy="987304"/>
              <a:chOff x="1285250" y="1617275"/>
              <a:chExt cx="1090650" cy="1327200"/>
            </a:xfrm>
          </p:grpSpPr>
          <p:sp>
            <p:nvSpPr>
              <p:cNvPr id="4288" name="Google Shape;4288;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58"/>
            <p:cNvGrpSpPr/>
            <p:nvPr/>
          </p:nvGrpSpPr>
          <p:grpSpPr>
            <a:xfrm>
              <a:off x="5194708" y="3484366"/>
              <a:ext cx="811409" cy="987304"/>
              <a:chOff x="238125" y="1617275"/>
              <a:chExt cx="1090750" cy="1327200"/>
            </a:xfrm>
          </p:grpSpPr>
          <p:sp>
            <p:nvSpPr>
              <p:cNvPr id="4292" name="Google Shape;4292;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5" name="Google Shape;4295;p58"/>
          <p:cNvGrpSpPr/>
          <p:nvPr/>
        </p:nvGrpSpPr>
        <p:grpSpPr>
          <a:xfrm>
            <a:off x="6844048" y="2482095"/>
            <a:ext cx="1579046" cy="522230"/>
            <a:chOff x="6853641" y="2534077"/>
            <a:chExt cx="1515545" cy="501229"/>
          </a:xfrm>
        </p:grpSpPr>
        <p:grpSp>
          <p:nvGrpSpPr>
            <p:cNvPr id="4296" name="Google Shape;4296;p58"/>
            <p:cNvGrpSpPr/>
            <p:nvPr/>
          </p:nvGrpSpPr>
          <p:grpSpPr>
            <a:xfrm>
              <a:off x="6853641" y="2618923"/>
              <a:ext cx="1515545" cy="324556"/>
              <a:chOff x="6853641" y="2618923"/>
              <a:chExt cx="1515545" cy="324556"/>
            </a:xfrm>
          </p:grpSpPr>
          <p:sp>
            <p:nvSpPr>
              <p:cNvPr id="4297" name="Google Shape;4297;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58"/>
          <p:cNvGrpSpPr/>
          <p:nvPr/>
        </p:nvGrpSpPr>
        <p:grpSpPr>
          <a:xfrm>
            <a:off x="3438940" y="3357136"/>
            <a:ext cx="1617976" cy="346616"/>
            <a:chOff x="1808063" y="4294338"/>
            <a:chExt cx="3370782" cy="721817"/>
          </a:xfrm>
        </p:grpSpPr>
        <p:sp>
          <p:nvSpPr>
            <p:cNvPr id="4308" name="Google Shape;4308;p5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8"/>
          <p:cNvGrpSpPr/>
          <p:nvPr/>
        </p:nvGrpSpPr>
        <p:grpSpPr>
          <a:xfrm>
            <a:off x="5264936" y="4023886"/>
            <a:ext cx="1417067" cy="350605"/>
            <a:chOff x="4234950" y="2101012"/>
            <a:chExt cx="4219974" cy="1044090"/>
          </a:xfrm>
        </p:grpSpPr>
        <p:sp>
          <p:nvSpPr>
            <p:cNvPr id="4319" name="Google Shape;4319;p5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58"/>
          <p:cNvGrpSpPr/>
          <p:nvPr/>
        </p:nvGrpSpPr>
        <p:grpSpPr>
          <a:xfrm>
            <a:off x="6840408" y="2014643"/>
            <a:ext cx="1586327" cy="371557"/>
            <a:chOff x="1247650" y="2075423"/>
            <a:chExt cx="6648477" cy="1557238"/>
          </a:xfrm>
        </p:grpSpPr>
        <p:sp>
          <p:nvSpPr>
            <p:cNvPr id="4336" name="Google Shape;4336;p5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8"/>
          <p:cNvGrpSpPr/>
          <p:nvPr/>
        </p:nvGrpSpPr>
        <p:grpSpPr>
          <a:xfrm>
            <a:off x="5271678" y="1167833"/>
            <a:ext cx="1415601" cy="1648533"/>
            <a:chOff x="1839112" y="2209163"/>
            <a:chExt cx="1918159" cy="2233784"/>
          </a:xfrm>
        </p:grpSpPr>
        <p:sp>
          <p:nvSpPr>
            <p:cNvPr id="4343" name="Google Shape;4343;p5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6" name="Google Shape;4346;p58"/>
            <p:cNvCxnSpPr>
              <a:stCxn id="4343" idx="6"/>
              <a:endCxn id="4344"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47" name="Google Shape;4347;p58"/>
            <p:cNvCxnSpPr>
              <a:stCxn id="4344" idx="4"/>
              <a:endCxn id="434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49" name="Google Shape;4349;p58"/>
            <p:cNvCxnSpPr>
              <a:stCxn id="4348" idx="6"/>
              <a:endCxn id="4345"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50" name="Google Shape;4350;p58"/>
            <p:cNvCxnSpPr>
              <a:stCxn id="4345" idx="4"/>
              <a:endCxn id="435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48" name="Google Shape;4348;p5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3" name="Google Shape;4353;p58"/>
            <p:cNvCxnSpPr>
              <a:endCxn id="435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54" name="Google Shape;4354;p58"/>
          <p:cNvGrpSpPr/>
          <p:nvPr/>
        </p:nvGrpSpPr>
        <p:grpSpPr>
          <a:xfrm>
            <a:off x="3428944" y="1185917"/>
            <a:ext cx="1637968" cy="154942"/>
            <a:chOff x="238125" y="2506075"/>
            <a:chExt cx="7115411" cy="673075"/>
          </a:xfrm>
        </p:grpSpPr>
        <p:sp>
          <p:nvSpPr>
            <p:cNvPr id="4355" name="Google Shape;4355;p5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58"/>
          <p:cNvGrpSpPr/>
          <p:nvPr/>
        </p:nvGrpSpPr>
        <p:grpSpPr>
          <a:xfrm>
            <a:off x="1969680" y="1500635"/>
            <a:ext cx="1262932" cy="785408"/>
            <a:chOff x="548861" y="389676"/>
            <a:chExt cx="3843371" cy="2390163"/>
          </a:xfrm>
        </p:grpSpPr>
        <p:cxnSp>
          <p:nvCxnSpPr>
            <p:cNvPr id="4361" name="Google Shape;4361;p5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2" name="Google Shape;4362;p5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3" name="Google Shape;4363;p5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4" name="Google Shape;4364;p5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65" name="Google Shape;4365;p5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66" name="Google Shape;4366;p5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7" name="Google Shape;4367;p5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68" name="Google Shape;4368;p5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757812" y="2607512"/>
            <a:ext cx="1412054" cy="633562"/>
            <a:chOff x="1187400" y="2529299"/>
            <a:chExt cx="6769193" cy="2241903"/>
          </a:xfrm>
        </p:grpSpPr>
        <p:sp>
          <p:nvSpPr>
            <p:cNvPr id="4375" name="Google Shape;4375;p5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76" name="Google Shape;4376;p5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7" name="Google Shape;4377;p5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8" name="Google Shape;4378;p5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9" name="Google Shape;4379;p5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0" name="Google Shape;4380;p5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1" name="Google Shape;4381;p5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82" name="Google Shape;4382;p58"/>
            <p:cNvCxnSpPr>
              <a:stCxn id="4375" idx="2"/>
              <a:endCxn id="4376"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3" name="Google Shape;4383;p58"/>
            <p:cNvCxnSpPr>
              <a:stCxn id="4377" idx="0"/>
              <a:endCxn id="4375"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4" name="Google Shape;4384;p58"/>
            <p:cNvCxnSpPr>
              <a:stCxn id="4377" idx="2"/>
              <a:endCxn id="4379"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5" name="Google Shape;4385;p58"/>
            <p:cNvCxnSpPr>
              <a:stCxn id="4378" idx="0"/>
              <a:endCxn id="4377"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6" name="Google Shape;4386;p58"/>
            <p:cNvCxnSpPr>
              <a:stCxn id="4376" idx="2"/>
              <a:endCxn id="4381"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7" name="Google Shape;4387;p58"/>
            <p:cNvCxnSpPr>
              <a:stCxn id="4380" idx="0"/>
              <a:endCxn id="4376"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88" name="Google Shape;4388;p58"/>
          <p:cNvGrpSpPr/>
          <p:nvPr/>
        </p:nvGrpSpPr>
        <p:grpSpPr>
          <a:xfrm>
            <a:off x="6844058" y="3100221"/>
            <a:ext cx="1579035" cy="540873"/>
            <a:chOff x="6895650" y="3126697"/>
            <a:chExt cx="1436662" cy="492105"/>
          </a:xfrm>
        </p:grpSpPr>
        <p:sp>
          <p:nvSpPr>
            <p:cNvPr id="4389" name="Google Shape;4389;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58"/>
            <p:cNvGrpSpPr/>
            <p:nvPr/>
          </p:nvGrpSpPr>
          <p:grpSpPr>
            <a:xfrm>
              <a:off x="6995957" y="3335810"/>
              <a:ext cx="1230393" cy="71754"/>
              <a:chOff x="6995957" y="3287964"/>
              <a:chExt cx="1230393" cy="71754"/>
            </a:xfrm>
          </p:grpSpPr>
          <p:sp>
            <p:nvSpPr>
              <p:cNvPr id="4395" name="Google Shape;4395;p5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0" name="Google Shape;4400;p58"/>
          <p:cNvGrpSpPr/>
          <p:nvPr/>
        </p:nvGrpSpPr>
        <p:grpSpPr>
          <a:xfrm>
            <a:off x="6842640" y="3736984"/>
            <a:ext cx="1581862" cy="650625"/>
            <a:chOff x="6777990" y="3710194"/>
            <a:chExt cx="1646915" cy="677382"/>
          </a:xfrm>
        </p:grpSpPr>
        <p:grpSp>
          <p:nvGrpSpPr>
            <p:cNvPr id="4401" name="Google Shape;4401;p58"/>
            <p:cNvGrpSpPr/>
            <p:nvPr/>
          </p:nvGrpSpPr>
          <p:grpSpPr>
            <a:xfrm>
              <a:off x="6777990" y="3874492"/>
              <a:ext cx="411129" cy="513083"/>
              <a:chOff x="6777990" y="3874492"/>
              <a:chExt cx="411129" cy="513083"/>
            </a:xfrm>
          </p:grpSpPr>
          <p:cxnSp>
            <p:nvCxnSpPr>
              <p:cNvPr id="4402" name="Google Shape;4402;p5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3" name="Google Shape;4403;p5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58"/>
            <p:cNvGrpSpPr/>
            <p:nvPr/>
          </p:nvGrpSpPr>
          <p:grpSpPr>
            <a:xfrm>
              <a:off x="7188425" y="3710194"/>
              <a:ext cx="411123" cy="520535"/>
              <a:chOff x="7188425" y="3710194"/>
              <a:chExt cx="411123" cy="520535"/>
            </a:xfrm>
          </p:grpSpPr>
          <p:cxnSp>
            <p:nvCxnSpPr>
              <p:cNvPr id="4405" name="Google Shape;4405;p5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6" name="Google Shape;4406;p5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58"/>
            <p:cNvGrpSpPr/>
            <p:nvPr/>
          </p:nvGrpSpPr>
          <p:grpSpPr>
            <a:xfrm>
              <a:off x="7603341" y="3874492"/>
              <a:ext cx="411474" cy="513083"/>
              <a:chOff x="7603341" y="3874492"/>
              <a:chExt cx="411474" cy="513083"/>
            </a:xfrm>
          </p:grpSpPr>
          <p:cxnSp>
            <p:nvCxnSpPr>
              <p:cNvPr id="4408" name="Google Shape;4408;p5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9" name="Google Shape;4409;p5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58"/>
            <p:cNvGrpSpPr/>
            <p:nvPr/>
          </p:nvGrpSpPr>
          <p:grpSpPr>
            <a:xfrm>
              <a:off x="8013776" y="3722847"/>
              <a:ext cx="411129" cy="507881"/>
              <a:chOff x="8013776" y="3722847"/>
              <a:chExt cx="411129" cy="507881"/>
            </a:xfrm>
          </p:grpSpPr>
          <p:cxnSp>
            <p:nvCxnSpPr>
              <p:cNvPr id="4411" name="Google Shape;4411;p5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12" name="Google Shape;4412;p5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5262155" y="2909824"/>
            <a:ext cx="1421889" cy="1020603"/>
            <a:chOff x="5190863" y="2824811"/>
            <a:chExt cx="1544860" cy="1108869"/>
          </a:xfrm>
        </p:grpSpPr>
        <p:grpSp>
          <p:nvGrpSpPr>
            <p:cNvPr id="4414" name="Google Shape;4414;p58"/>
            <p:cNvGrpSpPr/>
            <p:nvPr/>
          </p:nvGrpSpPr>
          <p:grpSpPr>
            <a:xfrm>
              <a:off x="5938695" y="3176919"/>
              <a:ext cx="685761" cy="404739"/>
              <a:chOff x="5938695" y="3176919"/>
              <a:chExt cx="685761" cy="404739"/>
            </a:xfrm>
          </p:grpSpPr>
          <p:grpSp>
            <p:nvGrpSpPr>
              <p:cNvPr id="4415" name="Google Shape;4415;p58"/>
              <p:cNvGrpSpPr/>
              <p:nvPr/>
            </p:nvGrpSpPr>
            <p:grpSpPr>
              <a:xfrm>
                <a:off x="5938695" y="3176919"/>
                <a:ext cx="685761" cy="404739"/>
                <a:chOff x="5938695" y="3176919"/>
                <a:chExt cx="685761" cy="404739"/>
              </a:xfrm>
            </p:grpSpPr>
            <p:sp>
              <p:nvSpPr>
                <p:cNvPr id="4416" name="Google Shape;4416;p5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8" name="Google Shape;4418;p5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58"/>
            <p:cNvGrpSpPr/>
            <p:nvPr/>
          </p:nvGrpSpPr>
          <p:grpSpPr>
            <a:xfrm>
              <a:off x="5305233" y="3176835"/>
              <a:ext cx="685971" cy="404655"/>
              <a:chOff x="5305233" y="3176835"/>
              <a:chExt cx="685971" cy="404655"/>
            </a:xfrm>
          </p:grpSpPr>
          <p:grpSp>
            <p:nvGrpSpPr>
              <p:cNvPr id="4420" name="Google Shape;4420;p58"/>
              <p:cNvGrpSpPr/>
              <p:nvPr/>
            </p:nvGrpSpPr>
            <p:grpSpPr>
              <a:xfrm>
                <a:off x="5305233" y="3176835"/>
                <a:ext cx="685971" cy="404655"/>
                <a:chOff x="5305233" y="3176835"/>
                <a:chExt cx="685971" cy="404655"/>
              </a:xfrm>
            </p:grpSpPr>
            <p:sp>
              <p:nvSpPr>
                <p:cNvPr id="4421" name="Google Shape;4421;p5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5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4" name="Google Shape;4424;p5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58"/>
            <p:cNvGrpSpPr/>
            <p:nvPr/>
          </p:nvGrpSpPr>
          <p:grpSpPr>
            <a:xfrm>
              <a:off x="5657361" y="2824811"/>
              <a:ext cx="1078361" cy="404655"/>
              <a:chOff x="5657361" y="2824811"/>
              <a:chExt cx="1078361" cy="404655"/>
            </a:xfrm>
          </p:grpSpPr>
          <p:grpSp>
            <p:nvGrpSpPr>
              <p:cNvPr id="4426" name="Google Shape;4426;p58"/>
              <p:cNvGrpSpPr/>
              <p:nvPr/>
            </p:nvGrpSpPr>
            <p:grpSpPr>
              <a:xfrm>
                <a:off x="5657361" y="2824811"/>
                <a:ext cx="1078361" cy="404655"/>
                <a:chOff x="5657361" y="2824811"/>
                <a:chExt cx="1078361" cy="404655"/>
              </a:xfrm>
            </p:grpSpPr>
            <p:grpSp>
              <p:nvGrpSpPr>
                <p:cNvPr id="4427" name="Google Shape;4427;p58"/>
                <p:cNvGrpSpPr/>
                <p:nvPr/>
              </p:nvGrpSpPr>
              <p:grpSpPr>
                <a:xfrm>
                  <a:off x="5938485" y="2824811"/>
                  <a:ext cx="797237" cy="404655"/>
                  <a:chOff x="5938485" y="2824811"/>
                  <a:chExt cx="797237" cy="404655"/>
                </a:xfrm>
              </p:grpSpPr>
              <p:sp>
                <p:nvSpPr>
                  <p:cNvPr id="4428" name="Google Shape;4428;p5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0" name="Google Shape;4430;p5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1" name="Google Shape;4431;p5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8"/>
            <p:cNvGrpSpPr/>
            <p:nvPr/>
          </p:nvGrpSpPr>
          <p:grpSpPr>
            <a:xfrm>
              <a:off x="5190863" y="3528942"/>
              <a:ext cx="1078026" cy="404739"/>
              <a:chOff x="5190863" y="3528942"/>
              <a:chExt cx="1078026" cy="404739"/>
            </a:xfrm>
          </p:grpSpPr>
          <p:sp>
            <p:nvSpPr>
              <p:cNvPr id="4433" name="Google Shape;4433;p5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58"/>
              <p:cNvGrpSpPr/>
              <p:nvPr/>
            </p:nvGrpSpPr>
            <p:grpSpPr>
              <a:xfrm>
                <a:off x="5190863" y="3528942"/>
                <a:ext cx="1078026" cy="404739"/>
                <a:chOff x="5190863" y="3528942"/>
                <a:chExt cx="1078026" cy="404739"/>
              </a:xfrm>
            </p:grpSpPr>
            <p:sp>
              <p:nvSpPr>
                <p:cNvPr id="4435" name="Google Shape;4435;p5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7" name="Google Shape;4437;p58"/>
          <p:cNvGrpSpPr/>
          <p:nvPr/>
        </p:nvGrpSpPr>
        <p:grpSpPr>
          <a:xfrm>
            <a:off x="728162" y="1474292"/>
            <a:ext cx="1086719" cy="879487"/>
            <a:chOff x="803162" y="1474292"/>
            <a:chExt cx="1086719" cy="879487"/>
          </a:xfrm>
        </p:grpSpPr>
        <p:grpSp>
          <p:nvGrpSpPr>
            <p:cNvPr id="4438" name="Google Shape;4438;p58"/>
            <p:cNvGrpSpPr/>
            <p:nvPr/>
          </p:nvGrpSpPr>
          <p:grpSpPr>
            <a:xfrm>
              <a:off x="803162" y="1625948"/>
              <a:ext cx="445856" cy="576579"/>
              <a:chOff x="803162" y="1625948"/>
              <a:chExt cx="445856" cy="576579"/>
            </a:xfrm>
          </p:grpSpPr>
          <p:sp>
            <p:nvSpPr>
              <p:cNvPr id="4439" name="Google Shape;4439;p5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58"/>
              <p:cNvGrpSpPr/>
              <p:nvPr/>
            </p:nvGrpSpPr>
            <p:grpSpPr>
              <a:xfrm>
                <a:off x="1056023" y="1625948"/>
                <a:ext cx="192995" cy="576579"/>
                <a:chOff x="1056023" y="1625948"/>
                <a:chExt cx="192995" cy="576579"/>
              </a:xfrm>
            </p:grpSpPr>
            <p:sp>
              <p:nvSpPr>
                <p:cNvPr id="4441" name="Google Shape;4441;p5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58"/>
            <p:cNvGrpSpPr/>
            <p:nvPr/>
          </p:nvGrpSpPr>
          <p:grpSpPr>
            <a:xfrm>
              <a:off x="1371406" y="1474292"/>
              <a:ext cx="518475" cy="879487"/>
              <a:chOff x="1398231" y="1474292"/>
              <a:chExt cx="518475" cy="879487"/>
            </a:xfrm>
          </p:grpSpPr>
          <p:grpSp>
            <p:nvGrpSpPr>
              <p:cNvPr id="4447" name="Google Shape;4447;p58"/>
              <p:cNvGrpSpPr/>
              <p:nvPr/>
            </p:nvGrpSpPr>
            <p:grpSpPr>
              <a:xfrm>
                <a:off x="1398231" y="1474292"/>
                <a:ext cx="518475" cy="341643"/>
                <a:chOff x="1398231" y="1474292"/>
                <a:chExt cx="518475" cy="341643"/>
              </a:xfrm>
            </p:grpSpPr>
            <p:sp>
              <p:nvSpPr>
                <p:cNvPr id="4448" name="Google Shape;4448;p5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9" name="Google Shape;4449;p58"/>
                <p:cNvGrpSpPr/>
                <p:nvPr/>
              </p:nvGrpSpPr>
              <p:grpSpPr>
                <a:xfrm>
                  <a:off x="1616453" y="1474292"/>
                  <a:ext cx="300253" cy="341643"/>
                  <a:chOff x="1616453" y="1475379"/>
                  <a:chExt cx="300253" cy="341643"/>
                </a:xfrm>
              </p:grpSpPr>
              <p:sp>
                <p:nvSpPr>
                  <p:cNvPr id="4450" name="Google Shape;4450;p5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58"/>
                  <p:cNvGrpSpPr/>
                  <p:nvPr/>
                </p:nvGrpSpPr>
                <p:grpSpPr>
                  <a:xfrm>
                    <a:off x="1839639" y="1475379"/>
                    <a:ext cx="77067" cy="341643"/>
                    <a:chOff x="1839639" y="1475379"/>
                    <a:chExt cx="77067" cy="341643"/>
                  </a:xfrm>
                </p:grpSpPr>
                <p:sp>
                  <p:nvSpPr>
                    <p:cNvPr id="4458" name="Google Shape;4458;p5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0" name="Google Shape;4460;p58"/>
              <p:cNvGrpSpPr/>
              <p:nvPr/>
            </p:nvGrpSpPr>
            <p:grpSpPr>
              <a:xfrm>
                <a:off x="1398451" y="2012951"/>
                <a:ext cx="518255" cy="340828"/>
                <a:chOff x="1398451" y="2012951"/>
                <a:chExt cx="518255" cy="340828"/>
              </a:xfrm>
            </p:grpSpPr>
            <p:sp>
              <p:nvSpPr>
                <p:cNvPr id="4461" name="Google Shape;4461;p5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1616453" y="2012951"/>
                  <a:ext cx="300253" cy="340828"/>
                  <a:chOff x="1616453" y="2013538"/>
                  <a:chExt cx="300253" cy="340828"/>
                </a:xfrm>
              </p:grpSpPr>
              <p:sp>
                <p:nvSpPr>
                  <p:cNvPr id="4463" name="Google Shape;4463;p5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58"/>
                  <p:cNvGrpSpPr/>
                  <p:nvPr/>
                </p:nvGrpSpPr>
                <p:grpSpPr>
                  <a:xfrm>
                    <a:off x="1839639" y="2013538"/>
                    <a:ext cx="77067" cy="340828"/>
                    <a:chOff x="1839639" y="2013538"/>
                    <a:chExt cx="77067" cy="340828"/>
                  </a:xfrm>
                </p:grpSpPr>
                <p:sp>
                  <p:nvSpPr>
                    <p:cNvPr id="4471" name="Google Shape;4471;p5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73" name="Google Shape;4473;p58"/>
          <p:cNvGrpSpPr/>
          <p:nvPr/>
        </p:nvGrpSpPr>
        <p:grpSpPr>
          <a:xfrm>
            <a:off x="724986" y="3605478"/>
            <a:ext cx="1368681" cy="682918"/>
            <a:chOff x="724986" y="3605478"/>
            <a:chExt cx="1368681" cy="682918"/>
          </a:xfrm>
        </p:grpSpPr>
        <p:grpSp>
          <p:nvGrpSpPr>
            <p:cNvPr id="4474" name="Google Shape;4474;p58"/>
            <p:cNvGrpSpPr/>
            <p:nvPr/>
          </p:nvGrpSpPr>
          <p:grpSpPr>
            <a:xfrm>
              <a:off x="1289102" y="3823629"/>
              <a:ext cx="240442" cy="250435"/>
              <a:chOff x="-165066" y="3843615"/>
              <a:chExt cx="221259" cy="230455"/>
            </a:xfrm>
          </p:grpSpPr>
          <p:sp>
            <p:nvSpPr>
              <p:cNvPr id="4475" name="Google Shape;4475;p5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8"/>
            <p:cNvGrpSpPr/>
            <p:nvPr/>
          </p:nvGrpSpPr>
          <p:grpSpPr>
            <a:xfrm>
              <a:off x="724986" y="3605478"/>
              <a:ext cx="1368681" cy="682918"/>
              <a:chOff x="724986" y="3605478"/>
              <a:chExt cx="1368681" cy="682918"/>
            </a:xfrm>
          </p:grpSpPr>
          <p:grpSp>
            <p:nvGrpSpPr>
              <p:cNvPr id="4496" name="Google Shape;4496;p58"/>
              <p:cNvGrpSpPr/>
              <p:nvPr/>
            </p:nvGrpSpPr>
            <p:grpSpPr>
              <a:xfrm>
                <a:off x="1498221" y="4047614"/>
                <a:ext cx="529172" cy="240783"/>
                <a:chOff x="1498221" y="4047614"/>
                <a:chExt cx="529172" cy="240783"/>
              </a:xfrm>
            </p:grpSpPr>
            <p:grpSp>
              <p:nvGrpSpPr>
                <p:cNvPr id="4497" name="Google Shape;4497;p58"/>
                <p:cNvGrpSpPr/>
                <p:nvPr/>
              </p:nvGrpSpPr>
              <p:grpSpPr>
                <a:xfrm>
                  <a:off x="1826655" y="4224370"/>
                  <a:ext cx="200738" cy="25631"/>
                  <a:chOff x="1826655" y="4224370"/>
                  <a:chExt cx="200738" cy="25631"/>
                </a:xfrm>
              </p:grpSpPr>
              <p:sp>
                <p:nvSpPr>
                  <p:cNvPr id="4498" name="Google Shape;4498;p5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58"/>
                <p:cNvGrpSpPr/>
                <p:nvPr/>
              </p:nvGrpSpPr>
              <p:grpSpPr>
                <a:xfrm>
                  <a:off x="1498221" y="4047614"/>
                  <a:ext cx="328444" cy="240783"/>
                  <a:chOff x="1498221" y="4047614"/>
                  <a:chExt cx="328444" cy="240783"/>
                </a:xfrm>
              </p:grpSpPr>
              <p:sp>
                <p:nvSpPr>
                  <p:cNvPr id="4501" name="Google Shape;4501;p5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2" name="Google Shape;4502;p58"/>
                  <p:cNvGrpSpPr/>
                  <p:nvPr/>
                </p:nvGrpSpPr>
                <p:grpSpPr>
                  <a:xfrm>
                    <a:off x="1498221" y="4047614"/>
                    <a:ext cx="150566" cy="190416"/>
                    <a:chOff x="1498221" y="4047614"/>
                    <a:chExt cx="150566" cy="190416"/>
                  </a:xfrm>
                </p:grpSpPr>
                <p:sp>
                  <p:nvSpPr>
                    <p:cNvPr id="4503" name="Google Shape;4503;p5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05" name="Google Shape;4505;p58"/>
              <p:cNvGrpSpPr/>
              <p:nvPr/>
            </p:nvGrpSpPr>
            <p:grpSpPr>
              <a:xfrm>
                <a:off x="1560718" y="3800594"/>
                <a:ext cx="532948" cy="302090"/>
                <a:chOff x="1560718" y="3800594"/>
                <a:chExt cx="532948" cy="302090"/>
              </a:xfrm>
            </p:grpSpPr>
            <p:grpSp>
              <p:nvGrpSpPr>
                <p:cNvPr id="4506" name="Google Shape;4506;p58"/>
                <p:cNvGrpSpPr/>
                <p:nvPr/>
              </p:nvGrpSpPr>
              <p:grpSpPr>
                <a:xfrm>
                  <a:off x="1912179" y="3827344"/>
                  <a:ext cx="181487" cy="25631"/>
                  <a:chOff x="1912179" y="3827344"/>
                  <a:chExt cx="181487" cy="25631"/>
                </a:xfrm>
              </p:grpSpPr>
              <p:sp>
                <p:nvSpPr>
                  <p:cNvPr id="4507" name="Google Shape;4507;p5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58"/>
                <p:cNvGrpSpPr/>
                <p:nvPr/>
              </p:nvGrpSpPr>
              <p:grpSpPr>
                <a:xfrm>
                  <a:off x="1912179" y="4044505"/>
                  <a:ext cx="181487" cy="25622"/>
                  <a:chOff x="1912179" y="4044506"/>
                  <a:chExt cx="181487" cy="25622"/>
                </a:xfrm>
              </p:grpSpPr>
              <p:sp>
                <p:nvSpPr>
                  <p:cNvPr id="4510" name="Google Shape;4510;p5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58"/>
                <p:cNvGrpSpPr/>
                <p:nvPr/>
              </p:nvGrpSpPr>
              <p:grpSpPr>
                <a:xfrm>
                  <a:off x="1560718" y="3800594"/>
                  <a:ext cx="351472" cy="302090"/>
                  <a:chOff x="1560718" y="3800594"/>
                  <a:chExt cx="351472" cy="302090"/>
                </a:xfrm>
              </p:grpSpPr>
              <p:grpSp>
                <p:nvGrpSpPr>
                  <p:cNvPr id="4513" name="Google Shape;4513;p58"/>
                  <p:cNvGrpSpPr/>
                  <p:nvPr/>
                </p:nvGrpSpPr>
                <p:grpSpPr>
                  <a:xfrm>
                    <a:off x="1560718" y="3842857"/>
                    <a:ext cx="173586" cy="217131"/>
                    <a:chOff x="1560718" y="3842857"/>
                    <a:chExt cx="173586" cy="217131"/>
                  </a:xfrm>
                </p:grpSpPr>
                <p:sp>
                  <p:nvSpPr>
                    <p:cNvPr id="4514" name="Google Shape;4514;p5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5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9" name="Google Shape;4519;p5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58"/>
              <p:cNvGrpSpPr/>
              <p:nvPr/>
            </p:nvGrpSpPr>
            <p:grpSpPr>
              <a:xfrm>
                <a:off x="785350" y="3605478"/>
                <a:ext cx="535311" cy="249245"/>
                <a:chOff x="785350" y="3605478"/>
                <a:chExt cx="535311" cy="249245"/>
              </a:xfrm>
            </p:grpSpPr>
            <p:grpSp>
              <p:nvGrpSpPr>
                <p:cNvPr id="4521" name="Google Shape;4521;p58"/>
                <p:cNvGrpSpPr/>
                <p:nvPr/>
              </p:nvGrpSpPr>
              <p:grpSpPr>
                <a:xfrm>
                  <a:off x="785350" y="3605478"/>
                  <a:ext cx="376191" cy="102736"/>
                  <a:chOff x="785350" y="3605478"/>
                  <a:chExt cx="376191" cy="102736"/>
                </a:xfrm>
              </p:grpSpPr>
              <p:sp>
                <p:nvSpPr>
                  <p:cNvPr id="4522" name="Google Shape;4522;p5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8"/>
                <p:cNvGrpSpPr/>
                <p:nvPr/>
              </p:nvGrpSpPr>
              <p:grpSpPr>
                <a:xfrm>
                  <a:off x="1161530" y="3655851"/>
                  <a:ext cx="159131" cy="198872"/>
                  <a:chOff x="1161530" y="3655851"/>
                  <a:chExt cx="159131" cy="198872"/>
                </a:xfrm>
              </p:grpSpPr>
              <p:sp>
                <p:nvSpPr>
                  <p:cNvPr id="4526" name="Google Shape;4526;p5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8" name="Google Shape;4528;p58"/>
              <p:cNvGrpSpPr/>
              <p:nvPr/>
            </p:nvGrpSpPr>
            <p:grpSpPr>
              <a:xfrm>
                <a:off x="785350" y="4047614"/>
                <a:ext cx="535311" cy="240783"/>
                <a:chOff x="785350" y="4047614"/>
                <a:chExt cx="535311" cy="240783"/>
              </a:xfrm>
            </p:grpSpPr>
            <p:grpSp>
              <p:nvGrpSpPr>
                <p:cNvPr id="4529" name="Google Shape;4529;p58"/>
                <p:cNvGrpSpPr/>
                <p:nvPr/>
              </p:nvGrpSpPr>
              <p:grpSpPr>
                <a:xfrm>
                  <a:off x="1161636" y="4047614"/>
                  <a:ext cx="159025" cy="190415"/>
                  <a:chOff x="1161636" y="4047614"/>
                  <a:chExt cx="159025" cy="190415"/>
                </a:xfrm>
              </p:grpSpPr>
              <p:sp>
                <p:nvSpPr>
                  <p:cNvPr id="4530" name="Google Shape;4530;p5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8"/>
                <p:cNvGrpSpPr/>
                <p:nvPr/>
              </p:nvGrpSpPr>
              <p:grpSpPr>
                <a:xfrm>
                  <a:off x="785350" y="4185661"/>
                  <a:ext cx="376191" cy="102736"/>
                  <a:chOff x="785350" y="4185661"/>
                  <a:chExt cx="376191" cy="102736"/>
                </a:xfrm>
              </p:grpSpPr>
              <p:sp>
                <p:nvSpPr>
                  <p:cNvPr id="4533" name="Google Shape;4533;p5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6" name="Google Shape;4536;p58"/>
              <p:cNvGrpSpPr/>
              <p:nvPr/>
            </p:nvGrpSpPr>
            <p:grpSpPr>
              <a:xfrm>
                <a:off x="1501054" y="3605478"/>
                <a:ext cx="526340" cy="249240"/>
                <a:chOff x="1501054" y="3605478"/>
                <a:chExt cx="526340" cy="249240"/>
              </a:xfrm>
            </p:grpSpPr>
            <p:grpSp>
              <p:nvGrpSpPr>
                <p:cNvPr id="4537" name="Google Shape;4537;p58"/>
                <p:cNvGrpSpPr/>
                <p:nvPr/>
              </p:nvGrpSpPr>
              <p:grpSpPr>
                <a:xfrm>
                  <a:off x="1834208" y="3643867"/>
                  <a:ext cx="193185" cy="25622"/>
                  <a:chOff x="1834208" y="3643867"/>
                  <a:chExt cx="193185" cy="25622"/>
                </a:xfrm>
              </p:grpSpPr>
              <p:sp>
                <p:nvSpPr>
                  <p:cNvPr id="4538" name="Google Shape;4538;p5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8"/>
                <p:cNvGrpSpPr/>
                <p:nvPr/>
              </p:nvGrpSpPr>
              <p:grpSpPr>
                <a:xfrm>
                  <a:off x="1501054" y="3605478"/>
                  <a:ext cx="333165" cy="249240"/>
                  <a:chOff x="1501054" y="3605478"/>
                  <a:chExt cx="333165" cy="249240"/>
                </a:xfrm>
              </p:grpSpPr>
              <p:sp>
                <p:nvSpPr>
                  <p:cNvPr id="4541" name="Google Shape;4541;p5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58"/>
                  <p:cNvGrpSpPr/>
                  <p:nvPr/>
                </p:nvGrpSpPr>
                <p:grpSpPr>
                  <a:xfrm>
                    <a:off x="1501054" y="3655851"/>
                    <a:ext cx="155286" cy="198867"/>
                    <a:chOff x="1501054" y="3655851"/>
                    <a:chExt cx="155286" cy="198867"/>
                  </a:xfrm>
                </p:grpSpPr>
                <p:sp>
                  <p:nvSpPr>
                    <p:cNvPr id="4543" name="Google Shape;4543;p5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5" name="Google Shape;4545;p58"/>
              <p:cNvGrpSpPr/>
              <p:nvPr/>
            </p:nvGrpSpPr>
            <p:grpSpPr>
              <a:xfrm>
                <a:off x="724986" y="3800594"/>
                <a:ext cx="532950" cy="302090"/>
                <a:chOff x="724986" y="3800594"/>
                <a:chExt cx="532950" cy="302090"/>
              </a:xfrm>
            </p:grpSpPr>
            <p:grpSp>
              <p:nvGrpSpPr>
                <p:cNvPr id="4546" name="Google Shape;4546;p58"/>
                <p:cNvGrpSpPr/>
                <p:nvPr/>
              </p:nvGrpSpPr>
              <p:grpSpPr>
                <a:xfrm>
                  <a:off x="724986" y="4044367"/>
                  <a:ext cx="181314" cy="25626"/>
                  <a:chOff x="724986" y="4044367"/>
                  <a:chExt cx="181314" cy="25626"/>
                </a:xfrm>
              </p:grpSpPr>
              <p:sp>
                <p:nvSpPr>
                  <p:cNvPr id="4547" name="Google Shape;4547;p5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8"/>
                <p:cNvGrpSpPr/>
                <p:nvPr/>
              </p:nvGrpSpPr>
              <p:grpSpPr>
                <a:xfrm>
                  <a:off x="906290" y="3800594"/>
                  <a:ext cx="351646" cy="302090"/>
                  <a:chOff x="906290" y="3800594"/>
                  <a:chExt cx="351646" cy="302090"/>
                </a:xfrm>
              </p:grpSpPr>
              <p:grpSp>
                <p:nvGrpSpPr>
                  <p:cNvPr id="4550" name="Google Shape;4550;p58"/>
                  <p:cNvGrpSpPr/>
                  <p:nvPr/>
                </p:nvGrpSpPr>
                <p:grpSpPr>
                  <a:xfrm>
                    <a:off x="1084172" y="3842857"/>
                    <a:ext cx="173764" cy="217131"/>
                    <a:chOff x="1084172" y="3842857"/>
                    <a:chExt cx="173764" cy="217131"/>
                  </a:xfrm>
                </p:grpSpPr>
                <p:grpSp>
                  <p:nvGrpSpPr>
                    <p:cNvPr id="4551" name="Google Shape;4551;p58"/>
                    <p:cNvGrpSpPr/>
                    <p:nvPr/>
                  </p:nvGrpSpPr>
                  <p:grpSpPr>
                    <a:xfrm>
                      <a:off x="1156862" y="3936509"/>
                      <a:ext cx="101073" cy="25622"/>
                      <a:chOff x="1156862" y="3936509"/>
                      <a:chExt cx="101073" cy="25622"/>
                    </a:xfrm>
                  </p:grpSpPr>
                  <p:sp>
                    <p:nvSpPr>
                      <p:cNvPr id="4552" name="Google Shape;4552;p5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4" name="Google Shape;4554;p5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5" name="Google Shape;4555;p5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8"/>
                <p:cNvGrpSpPr/>
                <p:nvPr/>
              </p:nvGrpSpPr>
              <p:grpSpPr>
                <a:xfrm>
                  <a:off x="724986" y="3830189"/>
                  <a:ext cx="189533" cy="25626"/>
                  <a:chOff x="724986" y="3830189"/>
                  <a:chExt cx="189533" cy="25626"/>
                </a:xfrm>
              </p:grpSpPr>
              <p:sp>
                <p:nvSpPr>
                  <p:cNvPr id="4558" name="Google Shape;4558;p5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60" name="Google Shape;4560;p58"/>
          <p:cNvGrpSpPr/>
          <p:nvPr/>
        </p:nvGrpSpPr>
        <p:grpSpPr>
          <a:xfrm>
            <a:off x="2253298" y="2455640"/>
            <a:ext cx="948701" cy="935378"/>
            <a:chOff x="2253298" y="2428317"/>
            <a:chExt cx="948701" cy="935378"/>
          </a:xfrm>
        </p:grpSpPr>
        <p:sp>
          <p:nvSpPr>
            <p:cNvPr id="4561" name="Google Shape;4561;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97"/>
        <p:cNvGrpSpPr/>
        <p:nvPr/>
      </p:nvGrpSpPr>
      <p:grpSpPr>
        <a:xfrm>
          <a:off x="0" y="0"/>
          <a:ext cx="0" cy="0"/>
          <a:chOff x="0" y="0"/>
          <a:chExt cx="0" cy="0"/>
        </a:xfrm>
      </p:grpSpPr>
      <p:grpSp>
        <p:nvGrpSpPr>
          <p:cNvPr id="4598" name="Google Shape;4598;p59"/>
          <p:cNvGrpSpPr/>
          <p:nvPr/>
        </p:nvGrpSpPr>
        <p:grpSpPr>
          <a:xfrm>
            <a:off x="3353582" y="1145627"/>
            <a:ext cx="2363393" cy="1017867"/>
            <a:chOff x="3292400" y="1219146"/>
            <a:chExt cx="2615240" cy="1110239"/>
          </a:xfrm>
        </p:grpSpPr>
        <p:sp>
          <p:nvSpPr>
            <p:cNvPr id="4599" name="Google Shape;4599;p5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00" name="Google Shape;4600;p5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01" name="Google Shape;4601;p5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02" name="Google Shape;4602;p5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03" name="Google Shape;4603;p5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04" name="Google Shape;4604;p5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05" name="Google Shape;4605;p5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06" name="Google Shape;4606;p5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07" name="Google Shape;4607;p5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08" name="Google Shape;4608;p5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09" name="Google Shape;4609;p5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0" name="Google Shape;4610;p5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11" name="Google Shape;4611;p5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2" name="Google Shape;4612;p5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13" name="Google Shape;4613;p59"/>
            <p:cNvGrpSpPr/>
            <p:nvPr/>
          </p:nvGrpSpPr>
          <p:grpSpPr>
            <a:xfrm>
              <a:off x="3748438" y="1378608"/>
              <a:ext cx="2159202" cy="903971"/>
              <a:chOff x="1683525" y="2179850"/>
              <a:chExt cx="4519050" cy="2134525"/>
            </a:xfrm>
          </p:grpSpPr>
          <p:sp>
            <p:nvSpPr>
              <p:cNvPr id="4614" name="Google Shape;4614;p5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5" name="Google Shape;4615;p5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6" name="Google Shape;4616;p5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7" name="Google Shape;4617;p5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8" name="Google Shape;4618;p5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9" name="Google Shape;4619;p5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0" name="Google Shape;4620;p5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1" name="Google Shape;4621;p5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2" name="Google Shape;4622;p5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3" name="Google Shape;4623;p5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4" name="Google Shape;4624;p5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5" name="Google Shape;4625;p5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26" name="Google Shape;4626;p59"/>
          <p:cNvGraphicFramePr/>
          <p:nvPr/>
        </p:nvGraphicFramePr>
        <p:xfrm>
          <a:off x="5949675" y="2323100"/>
          <a:ext cx="2491300" cy="868600"/>
        </p:xfrm>
        <a:graphic>
          <a:graphicData uri="http://schemas.openxmlformats.org/drawingml/2006/table">
            <a:tbl>
              <a:tblPr>
                <a:noFill/>
                <a:tableStyleId>{78A9F83D-88C9-43D4-8E35-EB707D07C56F}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27" name="Google Shape;4627;p59"/>
          <p:cNvGrpSpPr/>
          <p:nvPr/>
        </p:nvGrpSpPr>
        <p:grpSpPr>
          <a:xfrm>
            <a:off x="5926924" y="3381697"/>
            <a:ext cx="2519825" cy="1001454"/>
            <a:chOff x="1906114" y="789980"/>
            <a:chExt cx="1487676" cy="606868"/>
          </a:xfrm>
        </p:grpSpPr>
        <p:cxnSp>
          <p:nvCxnSpPr>
            <p:cNvPr id="4628" name="Google Shape;4628;p5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29" name="Google Shape;4629;p5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30" name="Google Shape;4630;p5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31" name="Google Shape;4631;p5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32" name="Google Shape;4632;p5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33" name="Google Shape;4633;p5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34" name="Google Shape;4634;p5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35" name="Google Shape;4635;p5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42" name="Google Shape;4642;p5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43" name="Google Shape;4643;p5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44" name="Google Shape;4644;p5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59"/>
          <p:cNvGrpSpPr/>
          <p:nvPr/>
        </p:nvGrpSpPr>
        <p:grpSpPr>
          <a:xfrm>
            <a:off x="726399" y="1190655"/>
            <a:ext cx="2394370" cy="976502"/>
            <a:chOff x="749309" y="1112739"/>
            <a:chExt cx="2371603" cy="976502"/>
          </a:xfrm>
        </p:grpSpPr>
        <p:sp>
          <p:nvSpPr>
            <p:cNvPr id="4646" name="Google Shape;4646;p5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78" name="Google Shape;4678;p59"/>
          <p:cNvGraphicFramePr/>
          <p:nvPr/>
        </p:nvGraphicFramePr>
        <p:xfrm>
          <a:off x="5949700" y="1188950"/>
          <a:ext cx="2491300" cy="976425"/>
        </p:xfrm>
        <a:graphic>
          <a:graphicData uri="http://schemas.openxmlformats.org/drawingml/2006/table">
            <a:tbl>
              <a:tblPr>
                <a:noFill/>
                <a:tableStyleId>{78A9F83D-88C9-43D4-8E35-EB707D07C56F}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79" name="Google Shape;4679;p59"/>
          <p:cNvGraphicFramePr/>
          <p:nvPr/>
        </p:nvGraphicFramePr>
        <p:xfrm>
          <a:off x="3356413" y="2323100"/>
          <a:ext cx="2363400" cy="868575"/>
        </p:xfrm>
        <a:graphic>
          <a:graphicData uri="http://schemas.openxmlformats.org/drawingml/2006/table">
            <a:tbl>
              <a:tblPr>
                <a:noFill/>
                <a:tableStyleId>{78A9F83D-88C9-43D4-8E35-EB707D07C56F}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80" name="Google Shape;4680;p59"/>
          <p:cNvGrpSpPr/>
          <p:nvPr/>
        </p:nvGrpSpPr>
        <p:grpSpPr>
          <a:xfrm>
            <a:off x="4100342" y="2709743"/>
            <a:ext cx="1517436" cy="74460"/>
            <a:chOff x="3980086" y="2804397"/>
            <a:chExt cx="1227600" cy="66900"/>
          </a:xfrm>
        </p:grpSpPr>
        <p:sp>
          <p:nvSpPr>
            <p:cNvPr id="4681" name="Google Shape;4681;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9"/>
          <p:cNvGrpSpPr/>
          <p:nvPr/>
        </p:nvGrpSpPr>
        <p:grpSpPr>
          <a:xfrm>
            <a:off x="4725406" y="3002330"/>
            <a:ext cx="892956" cy="74460"/>
            <a:chOff x="3980086" y="2804397"/>
            <a:chExt cx="1227600" cy="66900"/>
          </a:xfrm>
        </p:grpSpPr>
        <p:sp>
          <p:nvSpPr>
            <p:cNvPr id="4684" name="Google Shape;4684;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59"/>
          <p:cNvGrpSpPr/>
          <p:nvPr/>
        </p:nvGrpSpPr>
        <p:grpSpPr>
          <a:xfrm>
            <a:off x="3358498" y="3361213"/>
            <a:ext cx="2363244" cy="1005943"/>
            <a:chOff x="3358415" y="3361302"/>
            <a:chExt cx="2363244" cy="1024695"/>
          </a:xfrm>
        </p:grpSpPr>
        <p:grpSp>
          <p:nvGrpSpPr>
            <p:cNvPr id="4687" name="Google Shape;4687;p59"/>
            <p:cNvGrpSpPr/>
            <p:nvPr/>
          </p:nvGrpSpPr>
          <p:grpSpPr>
            <a:xfrm>
              <a:off x="3358415" y="3361302"/>
              <a:ext cx="441300" cy="1024695"/>
              <a:chOff x="3358415" y="3361302"/>
              <a:chExt cx="441300" cy="1024695"/>
            </a:xfrm>
          </p:grpSpPr>
          <p:sp>
            <p:nvSpPr>
              <p:cNvPr id="4688" name="Google Shape;4688;p5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9"/>
            <p:cNvGrpSpPr/>
            <p:nvPr/>
          </p:nvGrpSpPr>
          <p:grpSpPr>
            <a:xfrm>
              <a:off x="3838901" y="3361302"/>
              <a:ext cx="441300" cy="1024695"/>
              <a:chOff x="3838901" y="3361302"/>
              <a:chExt cx="441300" cy="1024695"/>
            </a:xfrm>
          </p:grpSpPr>
          <p:sp>
            <p:nvSpPr>
              <p:cNvPr id="4695" name="Google Shape;4695;p5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59"/>
            <p:cNvGrpSpPr/>
            <p:nvPr/>
          </p:nvGrpSpPr>
          <p:grpSpPr>
            <a:xfrm>
              <a:off x="4319387" y="3361302"/>
              <a:ext cx="441300" cy="1024695"/>
              <a:chOff x="4319387" y="3361302"/>
              <a:chExt cx="441300" cy="1024695"/>
            </a:xfrm>
          </p:grpSpPr>
          <p:sp>
            <p:nvSpPr>
              <p:cNvPr id="4702" name="Google Shape;4702;p5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4799873" y="3361302"/>
              <a:ext cx="441300" cy="1024695"/>
              <a:chOff x="4799873" y="3361302"/>
              <a:chExt cx="441300" cy="1024695"/>
            </a:xfrm>
          </p:grpSpPr>
          <p:sp>
            <p:nvSpPr>
              <p:cNvPr id="4709" name="Google Shape;4709;p5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59"/>
            <p:cNvGrpSpPr/>
            <p:nvPr/>
          </p:nvGrpSpPr>
          <p:grpSpPr>
            <a:xfrm>
              <a:off x="5280360" y="3361302"/>
              <a:ext cx="441300" cy="1024695"/>
              <a:chOff x="5280360" y="3361302"/>
              <a:chExt cx="441300" cy="1024695"/>
            </a:xfrm>
          </p:grpSpPr>
          <p:sp>
            <p:nvSpPr>
              <p:cNvPr id="4716" name="Google Shape;4716;p5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22" name="Google Shape;4722;p59"/>
          <p:cNvGraphicFramePr/>
          <p:nvPr/>
        </p:nvGraphicFramePr>
        <p:xfrm>
          <a:off x="724925" y="2323100"/>
          <a:ext cx="2403600" cy="881400"/>
        </p:xfrm>
        <a:graphic>
          <a:graphicData uri="http://schemas.openxmlformats.org/drawingml/2006/table">
            <a:tbl>
              <a:tblPr>
                <a:noFill/>
                <a:tableStyleId>{78A9F83D-88C9-43D4-8E35-EB707D07C56F}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23" name="Google Shape;4723;p59"/>
          <p:cNvGrpSpPr/>
          <p:nvPr/>
        </p:nvGrpSpPr>
        <p:grpSpPr>
          <a:xfrm>
            <a:off x="726450" y="3372825"/>
            <a:ext cx="2403614" cy="1005900"/>
            <a:chOff x="726450" y="3372825"/>
            <a:chExt cx="2403614" cy="1005900"/>
          </a:xfrm>
        </p:grpSpPr>
        <p:grpSp>
          <p:nvGrpSpPr>
            <p:cNvPr id="4724" name="Google Shape;4724;p59"/>
            <p:cNvGrpSpPr/>
            <p:nvPr/>
          </p:nvGrpSpPr>
          <p:grpSpPr>
            <a:xfrm>
              <a:off x="726450" y="3696000"/>
              <a:ext cx="2403614" cy="500898"/>
              <a:chOff x="726450" y="3696000"/>
              <a:chExt cx="2403614" cy="500898"/>
            </a:xfrm>
          </p:grpSpPr>
          <p:sp>
            <p:nvSpPr>
              <p:cNvPr id="4725" name="Google Shape;4725;p5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6" name="Google Shape;4726;p5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27" name="Google Shape;4727;p59"/>
            <p:cNvGrpSpPr/>
            <p:nvPr/>
          </p:nvGrpSpPr>
          <p:grpSpPr>
            <a:xfrm>
              <a:off x="1348050" y="3372825"/>
              <a:ext cx="1720425" cy="1005900"/>
              <a:chOff x="1348050" y="3372825"/>
              <a:chExt cx="1720425" cy="1005900"/>
            </a:xfrm>
          </p:grpSpPr>
          <p:sp>
            <p:nvSpPr>
              <p:cNvPr id="4728" name="Google Shape;4728;p5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9" name="Google Shape;4729;p5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0" name="Google Shape;4730;p5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1" name="Google Shape;4731;p5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2" name="Google Shape;4732;p5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33" name="Google Shape;4733;p59"/>
            <p:cNvGrpSpPr/>
            <p:nvPr/>
          </p:nvGrpSpPr>
          <p:grpSpPr>
            <a:xfrm>
              <a:off x="1455707" y="3731058"/>
              <a:ext cx="1491150" cy="417657"/>
              <a:chOff x="1455707" y="3731058"/>
              <a:chExt cx="1491150" cy="417657"/>
            </a:xfrm>
          </p:grpSpPr>
          <p:grpSp>
            <p:nvGrpSpPr>
              <p:cNvPr id="4734" name="Google Shape;4734;p59"/>
              <p:cNvGrpSpPr/>
              <p:nvPr/>
            </p:nvGrpSpPr>
            <p:grpSpPr>
              <a:xfrm>
                <a:off x="1472938" y="3745828"/>
                <a:ext cx="72126" cy="53788"/>
                <a:chOff x="1472938" y="3745828"/>
                <a:chExt cx="72126" cy="53788"/>
              </a:xfrm>
            </p:grpSpPr>
            <p:sp>
              <p:nvSpPr>
                <p:cNvPr id="4735" name="Google Shape;4735;p5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59"/>
              <p:cNvGrpSpPr/>
              <p:nvPr/>
            </p:nvGrpSpPr>
            <p:grpSpPr>
              <a:xfrm>
                <a:off x="1819181" y="4089633"/>
                <a:ext cx="72126" cy="53788"/>
                <a:chOff x="1819181" y="4089633"/>
                <a:chExt cx="72126" cy="53788"/>
              </a:xfrm>
            </p:grpSpPr>
            <p:sp>
              <p:nvSpPr>
                <p:cNvPr id="4738" name="Google Shape;4738;p5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9"/>
              <p:cNvGrpSpPr/>
              <p:nvPr/>
            </p:nvGrpSpPr>
            <p:grpSpPr>
              <a:xfrm>
                <a:off x="1455707" y="4084171"/>
                <a:ext cx="64321" cy="64544"/>
                <a:chOff x="1455707" y="4084171"/>
                <a:chExt cx="64321" cy="64544"/>
              </a:xfrm>
            </p:grpSpPr>
            <p:sp>
              <p:nvSpPr>
                <p:cNvPr id="4741" name="Google Shape;4741;p5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59"/>
              <p:cNvGrpSpPr/>
              <p:nvPr/>
            </p:nvGrpSpPr>
            <p:grpSpPr>
              <a:xfrm>
                <a:off x="1818610" y="3731058"/>
                <a:ext cx="64321" cy="64544"/>
                <a:chOff x="1818610" y="3731058"/>
                <a:chExt cx="64321" cy="64544"/>
              </a:xfrm>
            </p:grpSpPr>
            <p:sp>
              <p:nvSpPr>
                <p:cNvPr id="4744" name="Google Shape;4744;p5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59"/>
              <p:cNvGrpSpPr/>
              <p:nvPr/>
            </p:nvGrpSpPr>
            <p:grpSpPr>
              <a:xfrm>
                <a:off x="2172491" y="4089633"/>
                <a:ext cx="72126" cy="53788"/>
                <a:chOff x="2172491" y="4089633"/>
                <a:chExt cx="72126" cy="53788"/>
              </a:xfrm>
            </p:grpSpPr>
            <p:sp>
              <p:nvSpPr>
                <p:cNvPr id="4747" name="Google Shape;4747;p5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59"/>
              <p:cNvGrpSpPr/>
              <p:nvPr/>
            </p:nvGrpSpPr>
            <p:grpSpPr>
              <a:xfrm>
                <a:off x="2171920" y="3731058"/>
                <a:ext cx="64321" cy="64544"/>
                <a:chOff x="2171920" y="3731058"/>
                <a:chExt cx="64321" cy="64544"/>
              </a:xfrm>
            </p:grpSpPr>
            <p:sp>
              <p:nvSpPr>
                <p:cNvPr id="4750" name="Google Shape;4750;p5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9"/>
              <p:cNvGrpSpPr/>
              <p:nvPr/>
            </p:nvGrpSpPr>
            <p:grpSpPr>
              <a:xfrm>
                <a:off x="2874730" y="3745828"/>
                <a:ext cx="72126" cy="53788"/>
                <a:chOff x="2874730" y="3745828"/>
                <a:chExt cx="72126" cy="53788"/>
              </a:xfrm>
            </p:grpSpPr>
            <p:sp>
              <p:nvSpPr>
                <p:cNvPr id="4753" name="Google Shape;4753;p5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9"/>
              <p:cNvGrpSpPr/>
              <p:nvPr/>
            </p:nvGrpSpPr>
            <p:grpSpPr>
              <a:xfrm>
                <a:off x="2878589" y="4081481"/>
                <a:ext cx="64321" cy="64544"/>
                <a:chOff x="2878589" y="4081481"/>
                <a:chExt cx="64321" cy="64544"/>
              </a:xfrm>
            </p:grpSpPr>
            <p:sp>
              <p:nvSpPr>
                <p:cNvPr id="4756" name="Google Shape;4756;p5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9"/>
              <p:cNvGrpSpPr/>
              <p:nvPr/>
            </p:nvGrpSpPr>
            <p:grpSpPr>
              <a:xfrm>
                <a:off x="2525796" y="4089633"/>
                <a:ext cx="72126" cy="53788"/>
                <a:chOff x="2525796" y="4089633"/>
                <a:chExt cx="72126" cy="53788"/>
              </a:xfrm>
            </p:grpSpPr>
            <p:sp>
              <p:nvSpPr>
                <p:cNvPr id="4759" name="Google Shape;4759;p5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59"/>
              <p:cNvGrpSpPr/>
              <p:nvPr/>
            </p:nvGrpSpPr>
            <p:grpSpPr>
              <a:xfrm>
                <a:off x="2525225" y="3731058"/>
                <a:ext cx="64321" cy="64544"/>
                <a:chOff x="2525225" y="3731058"/>
                <a:chExt cx="64321" cy="64544"/>
              </a:xfrm>
            </p:grpSpPr>
            <p:sp>
              <p:nvSpPr>
                <p:cNvPr id="4762" name="Google Shape;4762;p5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67"/>
        <p:cNvGrpSpPr/>
        <p:nvPr/>
      </p:nvGrpSpPr>
      <p:grpSpPr>
        <a:xfrm>
          <a:off x="0" y="0"/>
          <a:ext cx="0" cy="0"/>
          <a:chOff x="0" y="0"/>
          <a:chExt cx="0" cy="0"/>
        </a:xfrm>
      </p:grpSpPr>
      <p:grpSp>
        <p:nvGrpSpPr>
          <p:cNvPr id="4768" name="Google Shape;4768;p60"/>
          <p:cNvGrpSpPr/>
          <p:nvPr/>
        </p:nvGrpSpPr>
        <p:grpSpPr>
          <a:xfrm>
            <a:off x="732428" y="1171356"/>
            <a:ext cx="845921" cy="690752"/>
            <a:chOff x="732428" y="1198513"/>
            <a:chExt cx="845921" cy="690752"/>
          </a:xfrm>
        </p:grpSpPr>
        <p:grpSp>
          <p:nvGrpSpPr>
            <p:cNvPr id="4769" name="Google Shape;4769;p60"/>
            <p:cNvGrpSpPr/>
            <p:nvPr/>
          </p:nvGrpSpPr>
          <p:grpSpPr>
            <a:xfrm>
              <a:off x="823030" y="1198513"/>
              <a:ext cx="755319" cy="690752"/>
              <a:chOff x="823030" y="1198513"/>
              <a:chExt cx="755319" cy="690752"/>
            </a:xfrm>
          </p:grpSpPr>
          <p:sp>
            <p:nvSpPr>
              <p:cNvPr id="4770" name="Google Shape;4770;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0"/>
            <p:cNvGrpSpPr/>
            <p:nvPr/>
          </p:nvGrpSpPr>
          <p:grpSpPr>
            <a:xfrm>
              <a:off x="732428" y="1239937"/>
              <a:ext cx="739912" cy="607886"/>
              <a:chOff x="732428" y="1239937"/>
              <a:chExt cx="739912" cy="607886"/>
            </a:xfrm>
          </p:grpSpPr>
          <p:sp>
            <p:nvSpPr>
              <p:cNvPr id="4773" name="Google Shape;4773;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0"/>
            <p:cNvGrpSpPr/>
            <p:nvPr/>
          </p:nvGrpSpPr>
          <p:grpSpPr>
            <a:xfrm>
              <a:off x="732428" y="1277018"/>
              <a:ext cx="702832" cy="533758"/>
              <a:chOff x="732428" y="1277018"/>
              <a:chExt cx="702832" cy="533758"/>
            </a:xfrm>
          </p:grpSpPr>
          <p:sp>
            <p:nvSpPr>
              <p:cNvPr id="4776" name="Google Shape;4776;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0"/>
            <p:cNvGrpSpPr/>
            <p:nvPr/>
          </p:nvGrpSpPr>
          <p:grpSpPr>
            <a:xfrm>
              <a:off x="931170" y="1306653"/>
              <a:ext cx="647179" cy="474455"/>
              <a:chOff x="931170" y="1306653"/>
              <a:chExt cx="647179" cy="474455"/>
            </a:xfrm>
          </p:grpSpPr>
          <p:sp>
            <p:nvSpPr>
              <p:cNvPr id="4779" name="Google Shape;4779;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0"/>
          <p:cNvGrpSpPr/>
          <p:nvPr/>
        </p:nvGrpSpPr>
        <p:grpSpPr>
          <a:xfrm>
            <a:off x="3964037" y="1171363"/>
            <a:ext cx="634656" cy="699982"/>
            <a:chOff x="5985650" y="2860025"/>
            <a:chExt cx="1396075" cy="1539775"/>
          </a:xfrm>
        </p:grpSpPr>
        <p:sp>
          <p:nvSpPr>
            <p:cNvPr id="4783" name="Google Shape;4783;p6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0"/>
          <p:cNvGrpSpPr/>
          <p:nvPr/>
        </p:nvGrpSpPr>
        <p:grpSpPr>
          <a:xfrm>
            <a:off x="4719687" y="1171356"/>
            <a:ext cx="725845" cy="699975"/>
            <a:chOff x="4249973" y="1201875"/>
            <a:chExt cx="1958568" cy="1888762"/>
          </a:xfrm>
        </p:grpSpPr>
        <p:sp>
          <p:nvSpPr>
            <p:cNvPr id="4816" name="Google Shape;4816;p6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60"/>
            <p:cNvGrpSpPr/>
            <p:nvPr/>
          </p:nvGrpSpPr>
          <p:grpSpPr>
            <a:xfrm>
              <a:off x="5853086" y="1789142"/>
              <a:ext cx="355454" cy="1048099"/>
              <a:chOff x="5576108" y="2016725"/>
              <a:chExt cx="565200" cy="1666560"/>
            </a:xfrm>
          </p:grpSpPr>
          <p:sp>
            <p:nvSpPr>
              <p:cNvPr id="4818" name="Google Shape;4818;p6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19" name="Google Shape;4819;p6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4869455" y="2691676"/>
              <a:ext cx="1013897" cy="398961"/>
              <a:chOff x="4012057" y="3451825"/>
              <a:chExt cx="1612175" cy="634379"/>
            </a:xfrm>
          </p:grpSpPr>
          <p:sp>
            <p:nvSpPr>
              <p:cNvPr id="4821" name="Google Shape;4821;p6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2" name="Google Shape;4822;p6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4276937" y="2155961"/>
              <a:ext cx="651965" cy="891358"/>
              <a:chOff x="3069908" y="2599997"/>
              <a:chExt cx="1036675" cy="1417328"/>
            </a:xfrm>
          </p:grpSpPr>
          <p:sp>
            <p:nvSpPr>
              <p:cNvPr id="4824" name="Google Shape;4824;p6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5" name="Google Shape;4825;p6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5054918" y="1201875"/>
              <a:ext cx="999548" cy="602711"/>
              <a:chOff x="4306958" y="1082925"/>
              <a:chExt cx="1589359" cy="958358"/>
            </a:xfrm>
          </p:grpSpPr>
          <p:sp>
            <p:nvSpPr>
              <p:cNvPr id="4827" name="Google Shape;4827;p6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8" name="Google Shape;4828;p6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0"/>
            <p:cNvGrpSpPr/>
            <p:nvPr/>
          </p:nvGrpSpPr>
          <p:grpSpPr>
            <a:xfrm>
              <a:off x="4249973" y="1303451"/>
              <a:ext cx="799317" cy="841334"/>
              <a:chOff x="3027033" y="1244439"/>
              <a:chExt cx="1270977" cy="1337786"/>
            </a:xfrm>
          </p:grpSpPr>
          <p:sp>
            <p:nvSpPr>
              <p:cNvPr id="4830" name="Google Shape;4830;p6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1" name="Google Shape;4831;p6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0"/>
          <p:cNvGrpSpPr/>
          <p:nvPr/>
        </p:nvGrpSpPr>
        <p:grpSpPr>
          <a:xfrm>
            <a:off x="4072551" y="2058137"/>
            <a:ext cx="750769" cy="683784"/>
            <a:chOff x="4204684" y="2104422"/>
            <a:chExt cx="699822" cy="637382"/>
          </a:xfrm>
        </p:grpSpPr>
        <p:grpSp>
          <p:nvGrpSpPr>
            <p:cNvPr id="4833" name="Google Shape;4833;p60"/>
            <p:cNvGrpSpPr/>
            <p:nvPr/>
          </p:nvGrpSpPr>
          <p:grpSpPr>
            <a:xfrm>
              <a:off x="4204684" y="2430067"/>
              <a:ext cx="342957" cy="311738"/>
              <a:chOff x="4204684" y="2430067"/>
              <a:chExt cx="342957" cy="311738"/>
            </a:xfrm>
          </p:grpSpPr>
          <p:sp>
            <p:nvSpPr>
              <p:cNvPr id="4834" name="Google Shape;4834;p6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0"/>
            <p:cNvGrpSpPr/>
            <p:nvPr/>
          </p:nvGrpSpPr>
          <p:grpSpPr>
            <a:xfrm>
              <a:off x="4561586" y="2430067"/>
              <a:ext cx="342920" cy="311738"/>
              <a:chOff x="4561586" y="2430067"/>
              <a:chExt cx="342920" cy="311738"/>
            </a:xfrm>
          </p:grpSpPr>
          <p:sp>
            <p:nvSpPr>
              <p:cNvPr id="4837" name="Google Shape;4837;p6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0"/>
            <p:cNvGrpSpPr/>
            <p:nvPr/>
          </p:nvGrpSpPr>
          <p:grpSpPr>
            <a:xfrm>
              <a:off x="4561586" y="2104422"/>
              <a:ext cx="342920" cy="311738"/>
              <a:chOff x="4561586" y="2104422"/>
              <a:chExt cx="342920" cy="311738"/>
            </a:xfrm>
          </p:grpSpPr>
          <p:sp>
            <p:nvSpPr>
              <p:cNvPr id="4840" name="Google Shape;4840;p6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60"/>
            <p:cNvGrpSpPr/>
            <p:nvPr/>
          </p:nvGrpSpPr>
          <p:grpSpPr>
            <a:xfrm>
              <a:off x="4204684" y="2104422"/>
              <a:ext cx="342957" cy="311664"/>
              <a:chOff x="4204684" y="2104422"/>
              <a:chExt cx="342957" cy="311664"/>
            </a:xfrm>
          </p:grpSpPr>
          <p:sp>
            <p:nvSpPr>
              <p:cNvPr id="4843" name="Google Shape;4843;p6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5" name="Google Shape;4845;p60"/>
          <p:cNvGrpSpPr/>
          <p:nvPr/>
        </p:nvGrpSpPr>
        <p:grpSpPr>
          <a:xfrm>
            <a:off x="5536984" y="1171351"/>
            <a:ext cx="660591" cy="688867"/>
            <a:chOff x="5830645" y="1267368"/>
            <a:chExt cx="530340" cy="553040"/>
          </a:xfrm>
        </p:grpSpPr>
        <p:sp>
          <p:nvSpPr>
            <p:cNvPr id="4846" name="Google Shape;4846;p6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60"/>
            <p:cNvGrpSpPr/>
            <p:nvPr/>
          </p:nvGrpSpPr>
          <p:grpSpPr>
            <a:xfrm>
              <a:off x="5830645" y="1267368"/>
              <a:ext cx="259743" cy="269909"/>
              <a:chOff x="5830645" y="1267368"/>
              <a:chExt cx="259743" cy="269909"/>
            </a:xfrm>
          </p:grpSpPr>
          <p:sp>
            <p:nvSpPr>
              <p:cNvPr id="4848" name="Google Shape;4848;p6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0"/>
            <p:cNvGrpSpPr/>
            <p:nvPr/>
          </p:nvGrpSpPr>
          <p:grpSpPr>
            <a:xfrm>
              <a:off x="6101293" y="1267368"/>
              <a:ext cx="259692" cy="269909"/>
              <a:chOff x="6101293" y="1267368"/>
              <a:chExt cx="259692" cy="269909"/>
            </a:xfrm>
          </p:grpSpPr>
          <p:sp>
            <p:nvSpPr>
              <p:cNvPr id="4851" name="Google Shape;4851;p6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60"/>
            <p:cNvGrpSpPr/>
            <p:nvPr/>
          </p:nvGrpSpPr>
          <p:grpSpPr>
            <a:xfrm>
              <a:off x="5830645" y="1550500"/>
              <a:ext cx="259692" cy="269909"/>
              <a:chOff x="5830645" y="1550500"/>
              <a:chExt cx="259692" cy="269909"/>
            </a:xfrm>
          </p:grpSpPr>
          <p:sp>
            <p:nvSpPr>
              <p:cNvPr id="4854" name="Google Shape;4854;p6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0"/>
            <p:cNvGrpSpPr/>
            <p:nvPr/>
          </p:nvGrpSpPr>
          <p:grpSpPr>
            <a:xfrm>
              <a:off x="6101293" y="1550500"/>
              <a:ext cx="259692" cy="269909"/>
              <a:chOff x="6101293" y="1550500"/>
              <a:chExt cx="259692" cy="269909"/>
            </a:xfrm>
          </p:grpSpPr>
          <p:sp>
            <p:nvSpPr>
              <p:cNvPr id="4857" name="Google Shape;4857;p6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9" name="Google Shape;4859;p60"/>
          <p:cNvGrpSpPr/>
          <p:nvPr/>
        </p:nvGrpSpPr>
        <p:grpSpPr>
          <a:xfrm>
            <a:off x="739138" y="2061810"/>
            <a:ext cx="697154" cy="679574"/>
            <a:chOff x="2679875" y="2361475"/>
            <a:chExt cx="780425" cy="760575"/>
          </a:xfrm>
        </p:grpSpPr>
        <p:sp>
          <p:nvSpPr>
            <p:cNvPr id="4860" name="Google Shape;4860;p6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60"/>
          <p:cNvGrpSpPr/>
          <p:nvPr/>
        </p:nvGrpSpPr>
        <p:grpSpPr>
          <a:xfrm>
            <a:off x="3138297" y="1171402"/>
            <a:ext cx="735829" cy="684547"/>
            <a:chOff x="3351965" y="1148808"/>
            <a:chExt cx="750770" cy="698375"/>
          </a:xfrm>
        </p:grpSpPr>
        <p:grpSp>
          <p:nvGrpSpPr>
            <p:cNvPr id="4867" name="Google Shape;4867;p60"/>
            <p:cNvGrpSpPr/>
            <p:nvPr/>
          </p:nvGrpSpPr>
          <p:grpSpPr>
            <a:xfrm>
              <a:off x="3586796" y="1148808"/>
              <a:ext cx="294857" cy="286830"/>
              <a:chOff x="3750225" y="1774000"/>
              <a:chExt cx="149575" cy="145525"/>
            </a:xfrm>
          </p:grpSpPr>
          <p:sp>
            <p:nvSpPr>
              <p:cNvPr id="4868" name="Google Shape;4868;p6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0"/>
            <p:cNvGrpSpPr/>
            <p:nvPr/>
          </p:nvGrpSpPr>
          <p:grpSpPr>
            <a:xfrm>
              <a:off x="3779245" y="1375768"/>
              <a:ext cx="323490" cy="286978"/>
              <a:chOff x="3847850" y="1889150"/>
              <a:chExt cx="164100" cy="145600"/>
            </a:xfrm>
          </p:grpSpPr>
          <p:sp>
            <p:nvSpPr>
              <p:cNvPr id="4871" name="Google Shape;4871;p6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0"/>
            <p:cNvGrpSpPr/>
            <p:nvPr/>
          </p:nvGrpSpPr>
          <p:grpSpPr>
            <a:xfrm>
              <a:off x="3351965" y="1330435"/>
              <a:ext cx="295449" cy="285401"/>
              <a:chOff x="3631100" y="1866150"/>
              <a:chExt cx="149875" cy="144800"/>
            </a:xfrm>
          </p:grpSpPr>
          <p:sp>
            <p:nvSpPr>
              <p:cNvPr id="4874" name="Google Shape;4874;p6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0"/>
            <p:cNvGrpSpPr/>
            <p:nvPr/>
          </p:nvGrpSpPr>
          <p:grpSpPr>
            <a:xfrm>
              <a:off x="3548208" y="1560352"/>
              <a:ext cx="294808" cy="286830"/>
              <a:chOff x="3730650" y="1982800"/>
              <a:chExt cx="149550" cy="145525"/>
            </a:xfrm>
          </p:grpSpPr>
          <p:sp>
            <p:nvSpPr>
              <p:cNvPr id="4877" name="Google Shape;4877;p6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60"/>
          <p:cNvGrpSpPr/>
          <p:nvPr/>
        </p:nvGrpSpPr>
        <p:grpSpPr>
          <a:xfrm>
            <a:off x="7639949" y="1171356"/>
            <a:ext cx="804565" cy="677795"/>
            <a:chOff x="7636443" y="1204988"/>
            <a:chExt cx="804565" cy="677795"/>
          </a:xfrm>
        </p:grpSpPr>
        <p:grpSp>
          <p:nvGrpSpPr>
            <p:cNvPr id="4880" name="Google Shape;4880;p60"/>
            <p:cNvGrpSpPr/>
            <p:nvPr/>
          </p:nvGrpSpPr>
          <p:grpSpPr>
            <a:xfrm>
              <a:off x="7636443" y="1509705"/>
              <a:ext cx="804565" cy="373078"/>
              <a:chOff x="7636443" y="1509705"/>
              <a:chExt cx="804565" cy="373078"/>
            </a:xfrm>
          </p:grpSpPr>
          <p:sp>
            <p:nvSpPr>
              <p:cNvPr id="4881" name="Google Shape;4881;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0"/>
            <p:cNvGrpSpPr/>
            <p:nvPr/>
          </p:nvGrpSpPr>
          <p:grpSpPr>
            <a:xfrm>
              <a:off x="7636443" y="1408133"/>
              <a:ext cx="804565" cy="373078"/>
              <a:chOff x="7636443" y="1408133"/>
              <a:chExt cx="804565" cy="373078"/>
            </a:xfrm>
          </p:grpSpPr>
          <p:sp>
            <p:nvSpPr>
              <p:cNvPr id="4884" name="Google Shape;4884;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0"/>
            <p:cNvGrpSpPr/>
            <p:nvPr/>
          </p:nvGrpSpPr>
          <p:grpSpPr>
            <a:xfrm>
              <a:off x="7636443" y="1306560"/>
              <a:ext cx="804565" cy="373078"/>
              <a:chOff x="7636443" y="1306560"/>
              <a:chExt cx="804565" cy="373078"/>
            </a:xfrm>
          </p:grpSpPr>
          <p:sp>
            <p:nvSpPr>
              <p:cNvPr id="4887" name="Google Shape;4887;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0"/>
            <p:cNvGrpSpPr/>
            <p:nvPr/>
          </p:nvGrpSpPr>
          <p:grpSpPr>
            <a:xfrm>
              <a:off x="7636443" y="1204988"/>
              <a:ext cx="804565" cy="373078"/>
              <a:chOff x="7636443" y="1204988"/>
              <a:chExt cx="804565" cy="373078"/>
            </a:xfrm>
          </p:grpSpPr>
          <p:sp>
            <p:nvSpPr>
              <p:cNvPr id="4890" name="Google Shape;4890;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2" name="Google Shape;4892;p60"/>
          <p:cNvGrpSpPr/>
          <p:nvPr/>
        </p:nvGrpSpPr>
        <p:grpSpPr>
          <a:xfrm>
            <a:off x="4978796" y="2078771"/>
            <a:ext cx="661339" cy="661188"/>
            <a:chOff x="3990000" y="975400"/>
            <a:chExt cx="3934200" cy="3933300"/>
          </a:xfrm>
        </p:grpSpPr>
        <p:sp>
          <p:nvSpPr>
            <p:cNvPr id="4893" name="Google Shape;4893;p6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0"/>
          <p:cNvGrpSpPr/>
          <p:nvPr/>
        </p:nvGrpSpPr>
        <p:grpSpPr>
          <a:xfrm>
            <a:off x="6622444" y="2057409"/>
            <a:ext cx="868881" cy="684241"/>
            <a:chOff x="6598259" y="2078634"/>
            <a:chExt cx="868881" cy="684241"/>
          </a:xfrm>
        </p:grpSpPr>
        <p:sp>
          <p:nvSpPr>
            <p:cNvPr id="4898" name="Google Shape;4898;p6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4" name="Google Shape;4904;p60"/>
            <p:cNvGrpSpPr/>
            <p:nvPr/>
          </p:nvGrpSpPr>
          <p:grpSpPr>
            <a:xfrm>
              <a:off x="6808175" y="2078634"/>
              <a:ext cx="452229" cy="684241"/>
              <a:chOff x="6808175" y="2078634"/>
              <a:chExt cx="452229" cy="684241"/>
            </a:xfrm>
          </p:grpSpPr>
          <p:sp>
            <p:nvSpPr>
              <p:cNvPr id="4905" name="Google Shape;4905;p6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0"/>
              <p:cNvGrpSpPr/>
              <p:nvPr/>
            </p:nvGrpSpPr>
            <p:grpSpPr>
              <a:xfrm>
                <a:off x="6821586" y="2078634"/>
                <a:ext cx="426871" cy="684241"/>
                <a:chOff x="6821586" y="2078634"/>
                <a:chExt cx="426871" cy="684241"/>
              </a:xfrm>
            </p:grpSpPr>
            <p:grpSp>
              <p:nvGrpSpPr>
                <p:cNvPr id="4912" name="Google Shape;4912;p60"/>
                <p:cNvGrpSpPr/>
                <p:nvPr/>
              </p:nvGrpSpPr>
              <p:grpSpPr>
                <a:xfrm>
                  <a:off x="6821586" y="2078634"/>
                  <a:ext cx="426871" cy="684241"/>
                  <a:chOff x="6821586" y="2078634"/>
                  <a:chExt cx="426871" cy="684241"/>
                </a:xfrm>
              </p:grpSpPr>
              <p:sp>
                <p:nvSpPr>
                  <p:cNvPr id="4913" name="Google Shape;4913;p6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2" name="Google Shape;4932;p6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38" name="Google Shape;4938;p60"/>
          <p:cNvGrpSpPr/>
          <p:nvPr/>
        </p:nvGrpSpPr>
        <p:grpSpPr>
          <a:xfrm>
            <a:off x="5795610" y="2063018"/>
            <a:ext cx="671358" cy="671358"/>
            <a:chOff x="6535625" y="760425"/>
            <a:chExt cx="1665900" cy="1665900"/>
          </a:xfrm>
        </p:grpSpPr>
        <p:sp>
          <p:nvSpPr>
            <p:cNvPr id="4939" name="Google Shape;4939;p6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0"/>
          <p:cNvGrpSpPr/>
          <p:nvPr/>
        </p:nvGrpSpPr>
        <p:grpSpPr>
          <a:xfrm>
            <a:off x="732427" y="3731418"/>
            <a:ext cx="1340789" cy="640830"/>
            <a:chOff x="238125" y="1151100"/>
            <a:chExt cx="7139450" cy="3412300"/>
          </a:xfrm>
        </p:grpSpPr>
        <p:sp>
          <p:nvSpPr>
            <p:cNvPr id="4944" name="Google Shape;4944;p6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5599650" y="2934699"/>
            <a:ext cx="985357" cy="585764"/>
            <a:chOff x="5145061" y="2881789"/>
            <a:chExt cx="1107641" cy="658458"/>
          </a:xfrm>
        </p:grpSpPr>
        <p:grpSp>
          <p:nvGrpSpPr>
            <p:cNvPr id="4957" name="Google Shape;4957;p60"/>
            <p:cNvGrpSpPr/>
            <p:nvPr/>
          </p:nvGrpSpPr>
          <p:grpSpPr>
            <a:xfrm>
              <a:off x="5722989" y="3244587"/>
              <a:ext cx="529713" cy="295659"/>
              <a:chOff x="5722989" y="3244587"/>
              <a:chExt cx="529713" cy="295659"/>
            </a:xfrm>
          </p:grpSpPr>
          <p:sp>
            <p:nvSpPr>
              <p:cNvPr id="4958" name="Google Shape;4958;p6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59" name="Google Shape;4959;p6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0" name="Google Shape;4960;p60"/>
            <p:cNvGrpSpPr/>
            <p:nvPr/>
          </p:nvGrpSpPr>
          <p:grpSpPr>
            <a:xfrm>
              <a:off x="5145061" y="3244587"/>
              <a:ext cx="536807" cy="295659"/>
              <a:chOff x="5145061" y="3244587"/>
              <a:chExt cx="536807" cy="295659"/>
            </a:xfrm>
          </p:grpSpPr>
          <p:sp>
            <p:nvSpPr>
              <p:cNvPr id="4961" name="Google Shape;4961;p6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2" name="Google Shape;4962;p6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3" name="Google Shape;4963;p60"/>
            <p:cNvGrpSpPr/>
            <p:nvPr/>
          </p:nvGrpSpPr>
          <p:grpSpPr>
            <a:xfrm>
              <a:off x="5341327" y="2898245"/>
              <a:ext cx="532309" cy="614891"/>
              <a:chOff x="5341327" y="2898245"/>
              <a:chExt cx="532309" cy="614891"/>
            </a:xfrm>
          </p:grpSpPr>
          <p:sp>
            <p:nvSpPr>
              <p:cNvPr id="4964" name="Google Shape;4964;p6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5" name="Google Shape;4965;p6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6" name="Google Shape;4966;p60"/>
            <p:cNvGrpSpPr/>
            <p:nvPr/>
          </p:nvGrpSpPr>
          <p:grpSpPr>
            <a:xfrm>
              <a:off x="5532290" y="2881789"/>
              <a:ext cx="620516" cy="305456"/>
              <a:chOff x="5532290" y="2881789"/>
              <a:chExt cx="620516" cy="305456"/>
            </a:xfrm>
          </p:grpSpPr>
          <p:sp>
            <p:nvSpPr>
              <p:cNvPr id="4967" name="Google Shape;4967;p6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8" name="Google Shape;4968;p6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69" name="Google Shape;4969;p60"/>
          <p:cNvGrpSpPr/>
          <p:nvPr/>
        </p:nvGrpSpPr>
        <p:grpSpPr>
          <a:xfrm>
            <a:off x="8178573" y="3726757"/>
            <a:ext cx="269068" cy="645491"/>
            <a:chOff x="7026852" y="3311869"/>
            <a:chExt cx="434331" cy="1041954"/>
          </a:xfrm>
        </p:grpSpPr>
        <p:sp>
          <p:nvSpPr>
            <p:cNvPr id="4970" name="Google Shape;4970;p6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6195154" y="3765995"/>
            <a:ext cx="293882" cy="293836"/>
            <a:chOff x="4873519" y="3311869"/>
            <a:chExt cx="499374" cy="499296"/>
          </a:xfrm>
        </p:grpSpPr>
        <p:sp>
          <p:nvSpPr>
            <p:cNvPr id="4974" name="Google Shape;4974;p6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0"/>
          <p:cNvGrpSpPr/>
          <p:nvPr/>
        </p:nvGrpSpPr>
        <p:grpSpPr>
          <a:xfrm>
            <a:off x="6195154" y="4078366"/>
            <a:ext cx="293882" cy="293882"/>
            <a:chOff x="4873519" y="3875839"/>
            <a:chExt cx="499374" cy="499374"/>
          </a:xfrm>
        </p:grpSpPr>
        <p:sp>
          <p:nvSpPr>
            <p:cNvPr id="4977" name="Google Shape;4977;p6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0"/>
          <p:cNvGrpSpPr/>
          <p:nvPr/>
        </p:nvGrpSpPr>
        <p:grpSpPr>
          <a:xfrm>
            <a:off x="2425681" y="2050319"/>
            <a:ext cx="698104" cy="698208"/>
            <a:chOff x="2565073" y="2075876"/>
            <a:chExt cx="672482" cy="672518"/>
          </a:xfrm>
        </p:grpSpPr>
        <p:sp>
          <p:nvSpPr>
            <p:cNvPr id="4980" name="Google Shape;4980;p6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0"/>
          <p:cNvGrpSpPr/>
          <p:nvPr/>
        </p:nvGrpSpPr>
        <p:grpSpPr>
          <a:xfrm>
            <a:off x="5649092" y="3734919"/>
            <a:ext cx="438354" cy="637329"/>
            <a:chOff x="1697726" y="3244179"/>
            <a:chExt cx="788124" cy="1146069"/>
          </a:xfrm>
        </p:grpSpPr>
        <p:sp>
          <p:nvSpPr>
            <p:cNvPr id="4987" name="Google Shape;4987;p6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9" name="Google Shape;4989;p6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0" name="Google Shape;4990;p60"/>
          <p:cNvGrpSpPr/>
          <p:nvPr/>
        </p:nvGrpSpPr>
        <p:grpSpPr>
          <a:xfrm>
            <a:off x="7650306" y="2063282"/>
            <a:ext cx="799565" cy="670282"/>
            <a:chOff x="7617850" y="2063282"/>
            <a:chExt cx="799565" cy="670282"/>
          </a:xfrm>
        </p:grpSpPr>
        <p:cxnSp>
          <p:nvCxnSpPr>
            <p:cNvPr id="4991" name="Google Shape;4991;p6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2" name="Google Shape;4992;p6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3" name="Google Shape;4993;p6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4" name="Google Shape;4994;p6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5" name="Google Shape;4995;p6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96" name="Google Shape;4996;p6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97" name="Google Shape;4997;p60"/>
            <p:cNvGrpSpPr/>
            <p:nvPr/>
          </p:nvGrpSpPr>
          <p:grpSpPr>
            <a:xfrm>
              <a:off x="7734309" y="2063282"/>
              <a:ext cx="570957" cy="620095"/>
              <a:chOff x="7734309" y="2063282"/>
              <a:chExt cx="570957" cy="620095"/>
            </a:xfrm>
          </p:grpSpPr>
          <p:grpSp>
            <p:nvGrpSpPr>
              <p:cNvPr id="4998" name="Google Shape;4998;p60"/>
              <p:cNvGrpSpPr/>
              <p:nvPr/>
            </p:nvGrpSpPr>
            <p:grpSpPr>
              <a:xfrm>
                <a:off x="8031573" y="2063282"/>
                <a:ext cx="273693" cy="620095"/>
                <a:chOff x="8031573" y="2063282"/>
                <a:chExt cx="273693" cy="620095"/>
              </a:xfrm>
            </p:grpSpPr>
            <p:sp>
              <p:nvSpPr>
                <p:cNvPr id="4999" name="Google Shape;4999;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0"/>
              <p:cNvGrpSpPr/>
              <p:nvPr/>
            </p:nvGrpSpPr>
            <p:grpSpPr>
              <a:xfrm flipH="1">
                <a:off x="7734309" y="2063282"/>
                <a:ext cx="273693" cy="620095"/>
                <a:chOff x="8031573" y="2063282"/>
                <a:chExt cx="273693" cy="620095"/>
              </a:xfrm>
            </p:grpSpPr>
            <p:sp>
              <p:nvSpPr>
                <p:cNvPr id="5004" name="Google Shape;5004;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08" name="Google Shape;5008;p6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0"/>
          <p:cNvGrpSpPr/>
          <p:nvPr/>
        </p:nvGrpSpPr>
        <p:grpSpPr>
          <a:xfrm>
            <a:off x="7836913" y="2916765"/>
            <a:ext cx="602567" cy="601884"/>
            <a:chOff x="1186975" y="238125"/>
            <a:chExt cx="5244275" cy="5238325"/>
          </a:xfrm>
        </p:grpSpPr>
        <p:sp>
          <p:nvSpPr>
            <p:cNvPr id="5011" name="Google Shape;5011;p6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0"/>
          <p:cNvGrpSpPr/>
          <p:nvPr/>
        </p:nvGrpSpPr>
        <p:grpSpPr>
          <a:xfrm>
            <a:off x="3279650" y="2056249"/>
            <a:ext cx="651848" cy="687338"/>
            <a:chOff x="3400515" y="2056248"/>
            <a:chExt cx="698134" cy="735987"/>
          </a:xfrm>
        </p:grpSpPr>
        <p:grpSp>
          <p:nvGrpSpPr>
            <p:cNvPr id="5016" name="Google Shape;5016;p60"/>
            <p:cNvGrpSpPr/>
            <p:nvPr/>
          </p:nvGrpSpPr>
          <p:grpSpPr>
            <a:xfrm>
              <a:off x="3400515" y="2283913"/>
              <a:ext cx="312919" cy="219900"/>
              <a:chOff x="3400515" y="2283913"/>
              <a:chExt cx="312919" cy="219900"/>
            </a:xfrm>
          </p:grpSpPr>
          <p:sp>
            <p:nvSpPr>
              <p:cNvPr id="5017" name="Google Shape;5017;p6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18" name="Google Shape;5018;p6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19" name="Google Shape;5019;p60"/>
            <p:cNvGrpSpPr/>
            <p:nvPr/>
          </p:nvGrpSpPr>
          <p:grpSpPr>
            <a:xfrm>
              <a:off x="3547823" y="2461089"/>
              <a:ext cx="219900" cy="331146"/>
              <a:chOff x="3547823" y="2461089"/>
              <a:chExt cx="219900" cy="331146"/>
            </a:xfrm>
          </p:grpSpPr>
          <p:sp>
            <p:nvSpPr>
              <p:cNvPr id="5020" name="Google Shape;5020;p6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1" name="Google Shape;5021;p6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22" name="Google Shape;5022;p60"/>
            <p:cNvGrpSpPr/>
            <p:nvPr/>
          </p:nvGrpSpPr>
          <p:grpSpPr>
            <a:xfrm>
              <a:off x="3734138" y="2461089"/>
              <a:ext cx="219900" cy="331146"/>
              <a:chOff x="3734138" y="2461089"/>
              <a:chExt cx="219900" cy="331146"/>
            </a:xfrm>
          </p:grpSpPr>
          <p:sp>
            <p:nvSpPr>
              <p:cNvPr id="5023" name="Google Shape;5023;p6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4" name="Google Shape;5024;p6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25" name="Google Shape;5025;p60"/>
            <p:cNvGrpSpPr/>
            <p:nvPr/>
          </p:nvGrpSpPr>
          <p:grpSpPr>
            <a:xfrm>
              <a:off x="3787560" y="2281742"/>
              <a:ext cx="311089" cy="219900"/>
              <a:chOff x="3787560" y="2281742"/>
              <a:chExt cx="311089" cy="219900"/>
            </a:xfrm>
          </p:grpSpPr>
          <p:sp>
            <p:nvSpPr>
              <p:cNvPr id="5026" name="Google Shape;5026;p6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7" name="Google Shape;5027;p6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28" name="Google Shape;5028;p60"/>
            <p:cNvGrpSpPr/>
            <p:nvPr/>
          </p:nvGrpSpPr>
          <p:grpSpPr>
            <a:xfrm>
              <a:off x="3637290" y="2056248"/>
              <a:ext cx="219900" cy="330736"/>
              <a:chOff x="3637290" y="2056248"/>
              <a:chExt cx="219900" cy="330736"/>
            </a:xfrm>
          </p:grpSpPr>
          <p:sp>
            <p:nvSpPr>
              <p:cNvPr id="5029" name="Google Shape;5029;p6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30" name="Google Shape;5030;p6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31" name="Google Shape;5031;p60"/>
          <p:cNvGrpSpPr/>
          <p:nvPr/>
        </p:nvGrpSpPr>
        <p:grpSpPr>
          <a:xfrm>
            <a:off x="2571356" y="2926255"/>
            <a:ext cx="1268144" cy="592394"/>
            <a:chOff x="238125" y="1188750"/>
            <a:chExt cx="7140450" cy="3335550"/>
          </a:xfrm>
        </p:grpSpPr>
        <p:sp>
          <p:nvSpPr>
            <p:cNvPr id="5032" name="Google Shape;5032;p6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0"/>
          <p:cNvGrpSpPr/>
          <p:nvPr/>
        </p:nvGrpSpPr>
        <p:grpSpPr>
          <a:xfrm>
            <a:off x="6679257" y="2928410"/>
            <a:ext cx="1053944" cy="590147"/>
            <a:chOff x="238125" y="1335475"/>
            <a:chExt cx="5418735" cy="3034175"/>
          </a:xfrm>
        </p:grpSpPr>
        <p:sp>
          <p:nvSpPr>
            <p:cNvPr id="5038" name="Google Shape;5038;p6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0"/>
          <p:cNvGrpSpPr/>
          <p:nvPr/>
        </p:nvGrpSpPr>
        <p:grpSpPr>
          <a:xfrm>
            <a:off x="4110066" y="3733309"/>
            <a:ext cx="1268207" cy="638939"/>
            <a:chOff x="3967651" y="3645904"/>
            <a:chExt cx="1479304" cy="745292"/>
          </a:xfrm>
        </p:grpSpPr>
        <p:grpSp>
          <p:nvGrpSpPr>
            <p:cNvPr id="5042" name="Google Shape;5042;p60"/>
            <p:cNvGrpSpPr/>
            <p:nvPr/>
          </p:nvGrpSpPr>
          <p:grpSpPr>
            <a:xfrm>
              <a:off x="3967651" y="4009026"/>
              <a:ext cx="1479304" cy="382170"/>
              <a:chOff x="3967651" y="4009026"/>
              <a:chExt cx="1479304" cy="382170"/>
            </a:xfrm>
          </p:grpSpPr>
          <p:grpSp>
            <p:nvGrpSpPr>
              <p:cNvPr id="5043" name="Google Shape;5043;p60"/>
              <p:cNvGrpSpPr/>
              <p:nvPr/>
            </p:nvGrpSpPr>
            <p:grpSpPr>
              <a:xfrm>
                <a:off x="4892216" y="4195630"/>
                <a:ext cx="554739" cy="195566"/>
                <a:chOff x="3604375" y="4892160"/>
                <a:chExt cx="1651500" cy="582215"/>
              </a:xfrm>
            </p:grpSpPr>
            <p:sp>
              <p:nvSpPr>
                <p:cNvPr id="5044" name="Google Shape;5044;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0"/>
              <p:cNvGrpSpPr/>
              <p:nvPr/>
            </p:nvGrpSpPr>
            <p:grpSpPr>
              <a:xfrm>
                <a:off x="3967651" y="4146303"/>
                <a:ext cx="579402" cy="244893"/>
                <a:chOff x="851875" y="4745310"/>
                <a:chExt cx="1724925" cy="729065"/>
              </a:xfrm>
            </p:grpSpPr>
            <p:sp>
              <p:nvSpPr>
                <p:cNvPr id="5047" name="Google Shape;5047;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0"/>
              <p:cNvGrpSpPr/>
              <p:nvPr/>
            </p:nvGrpSpPr>
            <p:grpSpPr>
              <a:xfrm>
                <a:off x="4460753" y="4009026"/>
                <a:ext cx="493110" cy="382170"/>
                <a:chOff x="2319875" y="4336625"/>
                <a:chExt cx="1468025" cy="1137750"/>
              </a:xfrm>
            </p:grpSpPr>
            <p:sp>
              <p:nvSpPr>
                <p:cNvPr id="5050" name="Google Shape;5050;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2" name="Google Shape;5052;p60"/>
            <p:cNvGrpSpPr/>
            <p:nvPr/>
          </p:nvGrpSpPr>
          <p:grpSpPr>
            <a:xfrm>
              <a:off x="4479443" y="3645904"/>
              <a:ext cx="455965" cy="388789"/>
              <a:chOff x="2957425" y="238100"/>
              <a:chExt cx="1910200" cy="1628775"/>
            </a:xfrm>
          </p:grpSpPr>
          <p:sp>
            <p:nvSpPr>
              <p:cNvPr id="5053" name="Google Shape;5053;p6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3" name="Google Shape;5063;p60"/>
          <p:cNvGrpSpPr/>
          <p:nvPr/>
        </p:nvGrpSpPr>
        <p:grpSpPr>
          <a:xfrm>
            <a:off x="2496179" y="3734510"/>
            <a:ext cx="1243128" cy="637739"/>
            <a:chOff x="2496310" y="3693351"/>
            <a:chExt cx="1342906" cy="688926"/>
          </a:xfrm>
        </p:grpSpPr>
        <p:grpSp>
          <p:nvGrpSpPr>
            <p:cNvPr id="5064" name="Google Shape;5064;p60"/>
            <p:cNvGrpSpPr/>
            <p:nvPr/>
          </p:nvGrpSpPr>
          <p:grpSpPr>
            <a:xfrm>
              <a:off x="2496310" y="3693351"/>
              <a:ext cx="1342906" cy="688875"/>
              <a:chOff x="2496310" y="3693351"/>
              <a:chExt cx="1342906" cy="688875"/>
            </a:xfrm>
          </p:grpSpPr>
          <p:sp>
            <p:nvSpPr>
              <p:cNvPr id="5065" name="Google Shape;5065;p6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1" name="Google Shape;5071;p60"/>
              <p:cNvCxnSpPr>
                <a:stCxn id="506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72" name="Google Shape;5072;p60"/>
              <p:cNvCxnSpPr>
                <a:stCxn id="506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73" name="Google Shape;5073;p60"/>
              <p:cNvCxnSpPr>
                <a:stCxn id="506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4" name="Google Shape;5074;p60"/>
              <p:cNvCxnSpPr>
                <a:stCxn id="507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5" name="Google Shape;5075;p60"/>
              <p:cNvCxnSpPr>
                <a:stCxn id="506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76" name="Google Shape;5076;p60"/>
            <p:cNvGrpSpPr/>
            <p:nvPr/>
          </p:nvGrpSpPr>
          <p:grpSpPr>
            <a:xfrm>
              <a:off x="2675275" y="3930557"/>
              <a:ext cx="1003306" cy="451719"/>
              <a:chOff x="2675275" y="4174282"/>
              <a:chExt cx="1003306" cy="451719"/>
            </a:xfrm>
          </p:grpSpPr>
          <p:sp>
            <p:nvSpPr>
              <p:cNvPr id="5077" name="Google Shape;5077;p6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0"/>
          <p:cNvGrpSpPr/>
          <p:nvPr/>
        </p:nvGrpSpPr>
        <p:grpSpPr>
          <a:xfrm>
            <a:off x="1669850" y="1171356"/>
            <a:ext cx="574511" cy="874709"/>
            <a:chOff x="1715404" y="1112080"/>
            <a:chExt cx="642270" cy="977984"/>
          </a:xfrm>
        </p:grpSpPr>
        <p:grpSp>
          <p:nvGrpSpPr>
            <p:cNvPr id="5081" name="Google Shape;5081;p60"/>
            <p:cNvGrpSpPr/>
            <p:nvPr/>
          </p:nvGrpSpPr>
          <p:grpSpPr>
            <a:xfrm>
              <a:off x="1715404" y="1112080"/>
              <a:ext cx="642270" cy="977984"/>
              <a:chOff x="1715404" y="1112080"/>
              <a:chExt cx="642270" cy="977984"/>
            </a:xfrm>
          </p:grpSpPr>
          <p:sp>
            <p:nvSpPr>
              <p:cNvPr id="5082" name="Google Shape;5082;p6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0"/>
            <p:cNvGrpSpPr/>
            <p:nvPr/>
          </p:nvGrpSpPr>
          <p:grpSpPr>
            <a:xfrm>
              <a:off x="1768927" y="1165603"/>
              <a:ext cx="535225" cy="851367"/>
              <a:chOff x="1768927" y="1165603"/>
              <a:chExt cx="535225" cy="851367"/>
            </a:xfrm>
          </p:grpSpPr>
          <p:sp>
            <p:nvSpPr>
              <p:cNvPr id="5085" name="Google Shape;5085;p6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0"/>
            <p:cNvGrpSpPr/>
            <p:nvPr/>
          </p:nvGrpSpPr>
          <p:grpSpPr>
            <a:xfrm>
              <a:off x="1822449" y="1219125"/>
              <a:ext cx="428180" cy="718859"/>
              <a:chOff x="1822449" y="1219125"/>
              <a:chExt cx="428180" cy="718859"/>
            </a:xfrm>
          </p:grpSpPr>
          <p:sp>
            <p:nvSpPr>
              <p:cNvPr id="5088" name="Google Shape;5088;p6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0"/>
            <p:cNvGrpSpPr/>
            <p:nvPr/>
          </p:nvGrpSpPr>
          <p:grpSpPr>
            <a:xfrm>
              <a:off x="1875972" y="1272648"/>
              <a:ext cx="321135" cy="586939"/>
              <a:chOff x="1875972" y="1272648"/>
              <a:chExt cx="321135" cy="586939"/>
            </a:xfrm>
          </p:grpSpPr>
          <p:sp>
            <p:nvSpPr>
              <p:cNvPr id="5091" name="Google Shape;5091;p6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60"/>
          <p:cNvGrpSpPr/>
          <p:nvPr/>
        </p:nvGrpSpPr>
        <p:grpSpPr>
          <a:xfrm>
            <a:off x="7777011" y="3728078"/>
            <a:ext cx="293855" cy="644170"/>
            <a:chOff x="241025" y="3151575"/>
            <a:chExt cx="293855" cy="644170"/>
          </a:xfrm>
        </p:grpSpPr>
        <p:sp>
          <p:nvSpPr>
            <p:cNvPr id="5094" name="Google Shape;5094;p6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724994" y="2928078"/>
            <a:ext cx="1779649" cy="591620"/>
            <a:chOff x="246070" y="1983375"/>
            <a:chExt cx="1855347" cy="616849"/>
          </a:xfrm>
        </p:grpSpPr>
        <p:sp>
          <p:nvSpPr>
            <p:cNvPr id="5097" name="Google Shape;5097;p6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0"/>
          <p:cNvGrpSpPr/>
          <p:nvPr/>
        </p:nvGrpSpPr>
        <p:grpSpPr>
          <a:xfrm>
            <a:off x="2335861" y="1171356"/>
            <a:ext cx="711055" cy="745993"/>
            <a:chOff x="2496269" y="1171698"/>
            <a:chExt cx="761953" cy="799392"/>
          </a:xfrm>
        </p:grpSpPr>
        <p:grpSp>
          <p:nvGrpSpPr>
            <p:cNvPr id="5107" name="Google Shape;5107;p60"/>
            <p:cNvGrpSpPr/>
            <p:nvPr/>
          </p:nvGrpSpPr>
          <p:grpSpPr>
            <a:xfrm>
              <a:off x="2496269" y="1171698"/>
              <a:ext cx="761953" cy="723022"/>
              <a:chOff x="2496269" y="1171698"/>
              <a:chExt cx="761953" cy="723022"/>
            </a:xfrm>
          </p:grpSpPr>
          <p:sp>
            <p:nvSpPr>
              <p:cNvPr id="5108" name="Google Shape;5108;p6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0" name="Google Shape;5110;p60"/>
              <p:cNvGrpSpPr/>
              <p:nvPr/>
            </p:nvGrpSpPr>
            <p:grpSpPr>
              <a:xfrm>
                <a:off x="2496269" y="1171698"/>
                <a:ext cx="761953" cy="723022"/>
                <a:chOff x="2496269" y="1120652"/>
                <a:chExt cx="761953" cy="723022"/>
              </a:xfrm>
            </p:grpSpPr>
            <p:grpSp>
              <p:nvGrpSpPr>
                <p:cNvPr id="5111" name="Google Shape;5111;p60"/>
                <p:cNvGrpSpPr/>
                <p:nvPr/>
              </p:nvGrpSpPr>
              <p:grpSpPr>
                <a:xfrm>
                  <a:off x="2496269" y="1120652"/>
                  <a:ext cx="761953" cy="723022"/>
                  <a:chOff x="2496269" y="1120652"/>
                  <a:chExt cx="761953" cy="723022"/>
                </a:xfrm>
              </p:grpSpPr>
              <p:grpSp>
                <p:nvGrpSpPr>
                  <p:cNvPr id="5112" name="Google Shape;5112;p60"/>
                  <p:cNvGrpSpPr/>
                  <p:nvPr/>
                </p:nvGrpSpPr>
                <p:grpSpPr>
                  <a:xfrm>
                    <a:off x="2496269" y="1304589"/>
                    <a:ext cx="407089" cy="305057"/>
                    <a:chOff x="2496269" y="1304589"/>
                    <a:chExt cx="407089" cy="305057"/>
                  </a:xfrm>
                </p:grpSpPr>
                <p:sp>
                  <p:nvSpPr>
                    <p:cNvPr id="5113" name="Google Shape;5113;p6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86468" y="1493376"/>
                    <a:ext cx="358850" cy="349656"/>
                    <a:chOff x="2586468" y="1493376"/>
                    <a:chExt cx="358850" cy="349656"/>
                  </a:xfrm>
                </p:grpSpPr>
                <p:sp>
                  <p:nvSpPr>
                    <p:cNvPr id="5116" name="Google Shape;5116;p6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807939" y="1494024"/>
                    <a:ext cx="358857" cy="349650"/>
                    <a:chOff x="2807939" y="1494024"/>
                    <a:chExt cx="358857" cy="349650"/>
                  </a:xfrm>
                </p:grpSpPr>
                <p:sp>
                  <p:nvSpPr>
                    <p:cNvPr id="5119" name="Google Shape;5119;p6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0"/>
                  <p:cNvGrpSpPr/>
                  <p:nvPr/>
                </p:nvGrpSpPr>
                <p:grpSpPr>
                  <a:xfrm>
                    <a:off x="2851133" y="1305635"/>
                    <a:ext cx="407089" cy="305057"/>
                    <a:chOff x="2851133" y="1305635"/>
                    <a:chExt cx="407089" cy="305057"/>
                  </a:xfrm>
                </p:grpSpPr>
                <p:sp>
                  <p:nvSpPr>
                    <p:cNvPr id="5122" name="Google Shape;5122;p6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0"/>
                  <p:cNvGrpSpPr/>
                  <p:nvPr/>
                </p:nvGrpSpPr>
                <p:grpSpPr>
                  <a:xfrm>
                    <a:off x="2727495" y="1120652"/>
                    <a:ext cx="300271" cy="396358"/>
                    <a:chOff x="2727495" y="1120652"/>
                    <a:chExt cx="300271" cy="396358"/>
                  </a:xfrm>
                </p:grpSpPr>
                <p:sp>
                  <p:nvSpPr>
                    <p:cNvPr id="5125" name="Google Shape;5125;p6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0"/>
                <p:cNvGrpSpPr/>
                <p:nvPr/>
              </p:nvGrpSpPr>
              <p:grpSpPr>
                <a:xfrm>
                  <a:off x="2722305" y="1350460"/>
                  <a:ext cx="308357" cy="308344"/>
                  <a:chOff x="2722305" y="1350460"/>
                  <a:chExt cx="308357" cy="308344"/>
                </a:xfrm>
              </p:grpSpPr>
              <p:sp>
                <p:nvSpPr>
                  <p:cNvPr id="5128" name="Google Shape;5128;p6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60"/>
                  <p:cNvGrpSpPr/>
                  <p:nvPr/>
                </p:nvGrpSpPr>
                <p:grpSpPr>
                  <a:xfrm>
                    <a:off x="2725064" y="1364529"/>
                    <a:ext cx="297954" cy="280182"/>
                    <a:chOff x="2725064" y="1364529"/>
                    <a:chExt cx="297954" cy="280182"/>
                  </a:xfrm>
                </p:grpSpPr>
                <p:sp>
                  <p:nvSpPr>
                    <p:cNvPr id="5130" name="Google Shape;5130;p6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35" name="Google Shape;5135;p6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0"/>
          <p:cNvGrpSpPr/>
          <p:nvPr/>
        </p:nvGrpSpPr>
        <p:grpSpPr>
          <a:xfrm>
            <a:off x="3924561" y="2927462"/>
            <a:ext cx="1569144" cy="591015"/>
            <a:chOff x="3820100" y="3023049"/>
            <a:chExt cx="1303926" cy="491162"/>
          </a:xfrm>
        </p:grpSpPr>
        <p:grpSp>
          <p:nvGrpSpPr>
            <p:cNvPr id="5141" name="Google Shape;5141;p60"/>
            <p:cNvGrpSpPr/>
            <p:nvPr/>
          </p:nvGrpSpPr>
          <p:grpSpPr>
            <a:xfrm>
              <a:off x="3820100" y="3023072"/>
              <a:ext cx="1303926" cy="491139"/>
              <a:chOff x="3820100" y="3023072"/>
              <a:chExt cx="1303926" cy="491139"/>
            </a:xfrm>
          </p:grpSpPr>
          <p:sp>
            <p:nvSpPr>
              <p:cNvPr id="5142" name="Google Shape;5142;p6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0"/>
            <p:cNvGrpSpPr/>
            <p:nvPr/>
          </p:nvGrpSpPr>
          <p:grpSpPr>
            <a:xfrm>
              <a:off x="4132439" y="3023645"/>
              <a:ext cx="393633" cy="177096"/>
              <a:chOff x="4132439" y="3023645"/>
              <a:chExt cx="393633" cy="177096"/>
            </a:xfrm>
          </p:grpSpPr>
          <p:sp>
            <p:nvSpPr>
              <p:cNvPr id="5145" name="Google Shape;5145;p6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0"/>
            <p:cNvGrpSpPr/>
            <p:nvPr/>
          </p:nvGrpSpPr>
          <p:grpSpPr>
            <a:xfrm>
              <a:off x="3921811" y="3023049"/>
              <a:ext cx="1002397" cy="388943"/>
              <a:chOff x="3921811" y="3023049"/>
              <a:chExt cx="1002397" cy="388943"/>
            </a:xfrm>
          </p:grpSpPr>
          <p:sp>
            <p:nvSpPr>
              <p:cNvPr id="5148" name="Google Shape;5148;p6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0"/>
            <p:cNvGrpSpPr/>
            <p:nvPr/>
          </p:nvGrpSpPr>
          <p:grpSpPr>
            <a:xfrm>
              <a:off x="4023645" y="3023049"/>
              <a:ext cx="683032" cy="286722"/>
              <a:chOff x="4023645" y="3023049"/>
              <a:chExt cx="683032" cy="286722"/>
            </a:xfrm>
          </p:grpSpPr>
          <p:sp>
            <p:nvSpPr>
              <p:cNvPr id="5151" name="Google Shape;5151;p6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60"/>
          <p:cNvGrpSpPr/>
          <p:nvPr/>
        </p:nvGrpSpPr>
        <p:grpSpPr>
          <a:xfrm>
            <a:off x="1556683" y="2054307"/>
            <a:ext cx="713522" cy="688025"/>
            <a:chOff x="1706078" y="2092648"/>
            <a:chExt cx="660913" cy="637296"/>
          </a:xfrm>
        </p:grpSpPr>
        <p:sp>
          <p:nvSpPr>
            <p:cNvPr id="5154" name="Google Shape;5154;p6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60"/>
            <p:cNvGrpSpPr/>
            <p:nvPr/>
          </p:nvGrpSpPr>
          <p:grpSpPr>
            <a:xfrm>
              <a:off x="1706078" y="2092648"/>
              <a:ext cx="660913" cy="575241"/>
              <a:chOff x="1706078" y="2092648"/>
              <a:chExt cx="660913" cy="575241"/>
            </a:xfrm>
          </p:grpSpPr>
          <p:sp>
            <p:nvSpPr>
              <p:cNvPr id="5156" name="Google Shape;5156;p6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60"/>
          <p:cNvGrpSpPr/>
          <p:nvPr/>
        </p:nvGrpSpPr>
        <p:grpSpPr>
          <a:xfrm>
            <a:off x="6318542" y="1171856"/>
            <a:ext cx="1317459" cy="684168"/>
            <a:chOff x="238125" y="999450"/>
            <a:chExt cx="7140700" cy="3708225"/>
          </a:xfrm>
        </p:grpSpPr>
        <p:sp>
          <p:nvSpPr>
            <p:cNvPr id="5160" name="Google Shape;5160;p6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2"/>
        <p:cNvGrpSpPr/>
        <p:nvPr/>
      </p:nvGrpSpPr>
      <p:grpSpPr>
        <a:xfrm>
          <a:off x="0" y="0"/>
          <a:ext cx="0" cy="0"/>
          <a:chOff x="0" y="0"/>
          <a:chExt cx="0" cy="0"/>
        </a:xfrm>
      </p:grpSpPr>
      <p:grpSp>
        <p:nvGrpSpPr>
          <p:cNvPr id="5173" name="Google Shape;5173;p61"/>
          <p:cNvGrpSpPr/>
          <p:nvPr/>
        </p:nvGrpSpPr>
        <p:grpSpPr>
          <a:xfrm>
            <a:off x="729238" y="1179665"/>
            <a:ext cx="1636117" cy="1526144"/>
            <a:chOff x="729238" y="1179665"/>
            <a:chExt cx="1636117" cy="1526144"/>
          </a:xfrm>
        </p:grpSpPr>
        <p:grpSp>
          <p:nvGrpSpPr>
            <p:cNvPr id="5174" name="Google Shape;5174;p61"/>
            <p:cNvGrpSpPr/>
            <p:nvPr/>
          </p:nvGrpSpPr>
          <p:grpSpPr>
            <a:xfrm>
              <a:off x="729238" y="1179665"/>
              <a:ext cx="80700" cy="1526144"/>
              <a:chOff x="729238" y="1179665"/>
              <a:chExt cx="80700" cy="1526144"/>
            </a:xfrm>
          </p:grpSpPr>
          <p:sp>
            <p:nvSpPr>
              <p:cNvPr id="5175" name="Google Shape;5175;p6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1"/>
            <p:cNvGrpSpPr/>
            <p:nvPr/>
          </p:nvGrpSpPr>
          <p:grpSpPr>
            <a:xfrm>
              <a:off x="903098" y="1179665"/>
              <a:ext cx="80700" cy="1526144"/>
              <a:chOff x="903098" y="1179665"/>
              <a:chExt cx="80700" cy="1526144"/>
            </a:xfrm>
          </p:grpSpPr>
          <p:sp>
            <p:nvSpPr>
              <p:cNvPr id="5186" name="Google Shape;5186;p6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1"/>
            <p:cNvGrpSpPr/>
            <p:nvPr/>
          </p:nvGrpSpPr>
          <p:grpSpPr>
            <a:xfrm>
              <a:off x="1076958" y="1179665"/>
              <a:ext cx="80700" cy="1526144"/>
              <a:chOff x="1076958" y="1179665"/>
              <a:chExt cx="80700" cy="1526144"/>
            </a:xfrm>
          </p:grpSpPr>
          <p:sp>
            <p:nvSpPr>
              <p:cNvPr id="5197" name="Google Shape;5197;p6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1"/>
            <p:cNvGrpSpPr/>
            <p:nvPr/>
          </p:nvGrpSpPr>
          <p:grpSpPr>
            <a:xfrm>
              <a:off x="1247707" y="1179665"/>
              <a:ext cx="80700" cy="1526144"/>
              <a:chOff x="1247707" y="1179665"/>
              <a:chExt cx="80700" cy="1526144"/>
            </a:xfrm>
          </p:grpSpPr>
          <p:sp>
            <p:nvSpPr>
              <p:cNvPr id="5208" name="Google Shape;5208;p6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1"/>
            <p:cNvGrpSpPr/>
            <p:nvPr/>
          </p:nvGrpSpPr>
          <p:grpSpPr>
            <a:xfrm>
              <a:off x="1421567" y="1179665"/>
              <a:ext cx="80700" cy="1526144"/>
              <a:chOff x="1421567" y="1179665"/>
              <a:chExt cx="80700" cy="1526144"/>
            </a:xfrm>
          </p:grpSpPr>
          <p:sp>
            <p:nvSpPr>
              <p:cNvPr id="5219" name="Google Shape;5219;p6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1"/>
            <p:cNvGrpSpPr/>
            <p:nvPr/>
          </p:nvGrpSpPr>
          <p:grpSpPr>
            <a:xfrm>
              <a:off x="1592327" y="1179665"/>
              <a:ext cx="80700" cy="1526144"/>
              <a:chOff x="1592327" y="1179665"/>
              <a:chExt cx="80700" cy="1526144"/>
            </a:xfrm>
          </p:grpSpPr>
          <p:sp>
            <p:nvSpPr>
              <p:cNvPr id="5230" name="Google Shape;5230;p6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1"/>
            <p:cNvGrpSpPr/>
            <p:nvPr/>
          </p:nvGrpSpPr>
          <p:grpSpPr>
            <a:xfrm>
              <a:off x="1766187" y="1179665"/>
              <a:ext cx="80700" cy="1526144"/>
              <a:chOff x="1766187" y="1179665"/>
              <a:chExt cx="80700" cy="1526144"/>
            </a:xfrm>
          </p:grpSpPr>
          <p:sp>
            <p:nvSpPr>
              <p:cNvPr id="5241" name="Google Shape;5241;p6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61"/>
            <p:cNvGrpSpPr/>
            <p:nvPr/>
          </p:nvGrpSpPr>
          <p:grpSpPr>
            <a:xfrm>
              <a:off x="1936935" y="1179665"/>
              <a:ext cx="80700" cy="1526144"/>
              <a:chOff x="1936935" y="1179665"/>
              <a:chExt cx="80700" cy="1526144"/>
            </a:xfrm>
          </p:grpSpPr>
          <p:sp>
            <p:nvSpPr>
              <p:cNvPr id="5252" name="Google Shape;5252;p6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1"/>
            <p:cNvGrpSpPr/>
            <p:nvPr/>
          </p:nvGrpSpPr>
          <p:grpSpPr>
            <a:xfrm>
              <a:off x="2110795" y="1179665"/>
              <a:ext cx="80700" cy="1526144"/>
              <a:chOff x="2110795" y="1179665"/>
              <a:chExt cx="80700" cy="1526144"/>
            </a:xfrm>
          </p:grpSpPr>
          <p:sp>
            <p:nvSpPr>
              <p:cNvPr id="5263" name="Google Shape;5263;p6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1"/>
            <p:cNvGrpSpPr/>
            <p:nvPr/>
          </p:nvGrpSpPr>
          <p:grpSpPr>
            <a:xfrm>
              <a:off x="2284655" y="1179665"/>
              <a:ext cx="80700" cy="1526144"/>
              <a:chOff x="2284655" y="1179665"/>
              <a:chExt cx="80700" cy="1526144"/>
            </a:xfrm>
          </p:grpSpPr>
          <p:sp>
            <p:nvSpPr>
              <p:cNvPr id="5274" name="Google Shape;5274;p6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4" name="Google Shape;5284;p61"/>
          <p:cNvGrpSpPr/>
          <p:nvPr/>
        </p:nvGrpSpPr>
        <p:grpSpPr>
          <a:xfrm>
            <a:off x="2623904" y="1198803"/>
            <a:ext cx="1364248" cy="1102133"/>
            <a:chOff x="2623904" y="1198803"/>
            <a:chExt cx="1364248" cy="1102133"/>
          </a:xfrm>
        </p:grpSpPr>
        <p:grpSp>
          <p:nvGrpSpPr>
            <p:cNvPr id="5285" name="Google Shape;5285;p61"/>
            <p:cNvGrpSpPr/>
            <p:nvPr/>
          </p:nvGrpSpPr>
          <p:grpSpPr>
            <a:xfrm>
              <a:off x="2623907" y="1198803"/>
              <a:ext cx="1364245" cy="273000"/>
              <a:chOff x="2623907" y="1198803"/>
              <a:chExt cx="1364245" cy="273000"/>
            </a:xfrm>
          </p:grpSpPr>
          <p:sp>
            <p:nvSpPr>
              <p:cNvPr id="5286" name="Google Shape;5286;p6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1"/>
            <p:cNvGrpSpPr/>
            <p:nvPr/>
          </p:nvGrpSpPr>
          <p:grpSpPr>
            <a:xfrm>
              <a:off x="2623904" y="1476964"/>
              <a:ext cx="1364245" cy="273000"/>
              <a:chOff x="2623904" y="1476964"/>
              <a:chExt cx="1364245" cy="273000"/>
            </a:xfrm>
          </p:grpSpPr>
          <p:sp>
            <p:nvSpPr>
              <p:cNvPr id="5292" name="Google Shape;5292;p6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1"/>
            <p:cNvGrpSpPr/>
            <p:nvPr/>
          </p:nvGrpSpPr>
          <p:grpSpPr>
            <a:xfrm>
              <a:off x="2623907" y="1749775"/>
              <a:ext cx="1364245" cy="273000"/>
              <a:chOff x="2623907" y="1749775"/>
              <a:chExt cx="1364245" cy="273000"/>
            </a:xfrm>
          </p:grpSpPr>
          <p:sp>
            <p:nvSpPr>
              <p:cNvPr id="5298" name="Google Shape;5298;p6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1"/>
            <p:cNvGrpSpPr/>
            <p:nvPr/>
          </p:nvGrpSpPr>
          <p:grpSpPr>
            <a:xfrm>
              <a:off x="2623904" y="2027936"/>
              <a:ext cx="1364245" cy="273000"/>
              <a:chOff x="2623904" y="2027936"/>
              <a:chExt cx="1364245" cy="273000"/>
            </a:xfrm>
          </p:grpSpPr>
          <p:sp>
            <p:nvSpPr>
              <p:cNvPr id="5304" name="Google Shape;5304;p6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61"/>
          <p:cNvGrpSpPr/>
          <p:nvPr/>
        </p:nvGrpSpPr>
        <p:grpSpPr>
          <a:xfrm>
            <a:off x="2613365" y="2657876"/>
            <a:ext cx="1387541" cy="159124"/>
            <a:chOff x="3200660" y="2180272"/>
            <a:chExt cx="2563824" cy="378237"/>
          </a:xfrm>
        </p:grpSpPr>
        <p:sp>
          <p:nvSpPr>
            <p:cNvPr id="5310" name="Google Shape;5310;p6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1"/>
          <p:cNvGrpSpPr/>
          <p:nvPr/>
        </p:nvGrpSpPr>
        <p:grpSpPr>
          <a:xfrm>
            <a:off x="2609890" y="2935640"/>
            <a:ext cx="1390502" cy="159625"/>
            <a:chOff x="3530150" y="2790075"/>
            <a:chExt cx="1962600" cy="225300"/>
          </a:xfrm>
        </p:grpSpPr>
        <p:sp>
          <p:nvSpPr>
            <p:cNvPr id="5329" name="Google Shape;5329;p6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1"/>
          <p:cNvGrpSpPr/>
          <p:nvPr/>
        </p:nvGrpSpPr>
        <p:grpSpPr>
          <a:xfrm>
            <a:off x="2609948" y="3213905"/>
            <a:ext cx="1411629" cy="154175"/>
            <a:chOff x="3558802" y="4011244"/>
            <a:chExt cx="1866000" cy="111600"/>
          </a:xfrm>
        </p:grpSpPr>
        <p:sp>
          <p:nvSpPr>
            <p:cNvPr id="5332" name="Google Shape;5332;p6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61"/>
          <p:cNvGrpSpPr/>
          <p:nvPr/>
        </p:nvGrpSpPr>
        <p:grpSpPr>
          <a:xfrm>
            <a:off x="2610235" y="2419475"/>
            <a:ext cx="1383503" cy="119761"/>
            <a:chOff x="3465975" y="2270258"/>
            <a:chExt cx="1986364" cy="171947"/>
          </a:xfrm>
        </p:grpSpPr>
        <p:sp>
          <p:nvSpPr>
            <p:cNvPr id="5335" name="Google Shape;5335;p6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1"/>
          <p:cNvGrpSpPr/>
          <p:nvPr/>
        </p:nvGrpSpPr>
        <p:grpSpPr>
          <a:xfrm>
            <a:off x="2621243" y="3783248"/>
            <a:ext cx="1369531" cy="195460"/>
            <a:chOff x="723300" y="4253549"/>
            <a:chExt cx="2276482" cy="324900"/>
          </a:xfrm>
        </p:grpSpPr>
        <p:sp>
          <p:nvSpPr>
            <p:cNvPr id="5344" name="Google Shape;5344;p6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61"/>
          <p:cNvGrpSpPr/>
          <p:nvPr/>
        </p:nvGrpSpPr>
        <p:grpSpPr>
          <a:xfrm>
            <a:off x="2610803" y="3484489"/>
            <a:ext cx="1389066" cy="180119"/>
            <a:chOff x="705948" y="3788465"/>
            <a:chExt cx="2308953" cy="299400"/>
          </a:xfrm>
        </p:grpSpPr>
        <p:sp>
          <p:nvSpPr>
            <p:cNvPr id="5350" name="Google Shape;5350;p6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1"/>
          <p:cNvGrpSpPr/>
          <p:nvPr/>
        </p:nvGrpSpPr>
        <p:grpSpPr>
          <a:xfrm>
            <a:off x="4207794" y="2088443"/>
            <a:ext cx="1433821" cy="191501"/>
            <a:chOff x="4273350" y="2088443"/>
            <a:chExt cx="1433821" cy="191501"/>
          </a:xfrm>
        </p:grpSpPr>
        <p:grpSp>
          <p:nvGrpSpPr>
            <p:cNvPr id="5356" name="Google Shape;5356;p61"/>
            <p:cNvGrpSpPr/>
            <p:nvPr/>
          </p:nvGrpSpPr>
          <p:grpSpPr>
            <a:xfrm>
              <a:off x="4273350" y="2088443"/>
              <a:ext cx="1433821" cy="0"/>
              <a:chOff x="5224975" y="2962250"/>
              <a:chExt cx="1544400" cy="0"/>
            </a:xfrm>
          </p:grpSpPr>
          <p:cxnSp>
            <p:nvCxnSpPr>
              <p:cNvPr id="5357" name="Google Shape;5357;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58" name="Google Shape;5358;p6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59" name="Google Shape;5359;p61"/>
            <p:cNvGrpSpPr/>
            <p:nvPr/>
          </p:nvGrpSpPr>
          <p:grpSpPr>
            <a:xfrm>
              <a:off x="4273350" y="2279944"/>
              <a:ext cx="1433821" cy="0"/>
              <a:chOff x="5224975" y="2962250"/>
              <a:chExt cx="1544400" cy="0"/>
            </a:xfrm>
          </p:grpSpPr>
          <p:cxnSp>
            <p:nvCxnSpPr>
              <p:cNvPr id="5360" name="Google Shape;5360;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61" name="Google Shape;5361;p6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62" name="Google Shape;5362;p61"/>
          <p:cNvGrpSpPr/>
          <p:nvPr/>
        </p:nvGrpSpPr>
        <p:grpSpPr>
          <a:xfrm>
            <a:off x="2658741" y="4097347"/>
            <a:ext cx="1304609" cy="294074"/>
            <a:chOff x="2658741" y="4097347"/>
            <a:chExt cx="1304609" cy="294074"/>
          </a:xfrm>
        </p:grpSpPr>
        <p:grpSp>
          <p:nvGrpSpPr>
            <p:cNvPr id="5363" name="Google Shape;5363;p61"/>
            <p:cNvGrpSpPr/>
            <p:nvPr/>
          </p:nvGrpSpPr>
          <p:grpSpPr>
            <a:xfrm>
              <a:off x="2658741" y="4097347"/>
              <a:ext cx="118572" cy="294074"/>
              <a:chOff x="3343310" y="4475555"/>
              <a:chExt cx="127717" cy="316753"/>
            </a:xfrm>
          </p:grpSpPr>
          <p:sp>
            <p:nvSpPr>
              <p:cNvPr id="5364" name="Google Shape;5364;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815519" y="4098388"/>
              <a:ext cx="147831" cy="291991"/>
              <a:chOff x="3527539" y="4476677"/>
              <a:chExt cx="159232" cy="314510"/>
            </a:xfrm>
          </p:grpSpPr>
          <p:sp>
            <p:nvSpPr>
              <p:cNvPr id="5367" name="Google Shape;5367;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3511696" y="4098388"/>
              <a:ext cx="147831" cy="291991"/>
              <a:chOff x="3527539" y="4476677"/>
              <a:chExt cx="159232" cy="314510"/>
            </a:xfrm>
          </p:grpSpPr>
          <p:sp>
            <p:nvSpPr>
              <p:cNvPr id="5370" name="Google Shape;5370;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207874" y="4098388"/>
              <a:ext cx="147831" cy="291991"/>
              <a:chOff x="3527539" y="4476677"/>
              <a:chExt cx="159232" cy="314510"/>
            </a:xfrm>
          </p:grpSpPr>
          <p:sp>
            <p:nvSpPr>
              <p:cNvPr id="5373" name="Google Shape;5373;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1"/>
            <p:cNvGrpSpPr/>
            <p:nvPr/>
          </p:nvGrpSpPr>
          <p:grpSpPr>
            <a:xfrm>
              <a:off x="2933305" y="4097347"/>
              <a:ext cx="118572" cy="294074"/>
              <a:chOff x="3343310" y="4475555"/>
              <a:chExt cx="127717" cy="316753"/>
            </a:xfrm>
          </p:grpSpPr>
          <p:sp>
            <p:nvSpPr>
              <p:cNvPr id="5376" name="Google Shape;5376;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8" name="Google Shape;5378;p61"/>
          <p:cNvGrpSpPr/>
          <p:nvPr/>
        </p:nvGrpSpPr>
        <p:grpSpPr>
          <a:xfrm>
            <a:off x="4209349" y="1176041"/>
            <a:ext cx="1430711" cy="751237"/>
            <a:chOff x="5159450" y="1919950"/>
            <a:chExt cx="1541050" cy="862500"/>
          </a:xfrm>
        </p:grpSpPr>
        <p:sp>
          <p:nvSpPr>
            <p:cNvPr id="5379" name="Google Shape;5379;p6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80" name="Google Shape;5380;p61"/>
            <p:cNvGrpSpPr/>
            <p:nvPr/>
          </p:nvGrpSpPr>
          <p:grpSpPr>
            <a:xfrm>
              <a:off x="5159450" y="1919950"/>
              <a:ext cx="1541050" cy="862500"/>
              <a:chOff x="5159450" y="1919950"/>
              <a:chExt cx="1541050" cy="862500"/>
            </a:xfrm>
          </p:grpSpPr>
          <p:cxnSp>
            <p:nvCxnSpPr>
              <p:cNvPr id="5381" name="Google Shape;5381;p6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82" name="Google Shape;5382;p6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83" name="Google Shape;5383;p61"/>
          <p:cNvGrpSpPr/>
          <p:nvPr/>
        </p:nvGrpSpPr>
        <p:grpSpPr>
          <a:xfrm>
            <a:off x="4257486" y="2439811"/>
            <a:ext cx="1334436" cy="967914"/>
            <a:chOff x="4294923" y="2439811"/>
            <a:chExt cx="1334436" cy="967914"/>
          </a:xfrm>
        </p:grpSpPr>
        <p:grpSp>
          <p:nvGrpSpPr>
            <p:cNvPr id="5384" name="Google Shape;5384;p61"/>
            <p:cNvGrpSpPr/>
            <p:nvPr/>
          </p:nvGrpSpPr>
          <p:grpSpPr>
            <a:xfrm>
              <a:off x="4960455" y="2469658"/>
              <a:ext cx="668904" cy="885524"/>
              <a:chOff x="4960455" y="2469658"/>
              <a:chExt cx="668904" cy="885524"/>
            </a:xfrm>
          </p:grpSpPr>
          <p:sp>
            <p:nvSpPr>
              <p:cNvPr id="5385" name="Google Shape;5385;p6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1"/>
            <p:cNvGrpSpPr/>
            <p:nvPr/>
          </p:nvGrpSpPr>
          <p:grpSpPr>
            <a:xfrm>
              <a:off x="4294923" y="2469658"/>
              <a:ext cx="668951" cy="885524"/>
              <a:chOff x="4294923" y="2469658"/>
              <a:chExt cx="668951" cy="885524"/>
            </a:xfrm>
          </p:grpSpPr>
          <p:sp>
            <p:nvSpPr>
              <p:cNvPr id="5392" name="Google Shape;5392;p6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6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1"/>
          <p:cNvGrpSpPr/>
          <p:nvPr/>
        </p:nvGrpSpPr>
        <p:grpSpPr>
          <a:xfrm>
            <a:off x="4243690" y="3494256"/>
            <a:ext cx="1430949" cy="897289"/>
            <a:chOff x="4351371" y="3547942"/>
            <a:chExt cx="1345130" cy="843475"/>
          </a:xfrm>
        </p:grpSpPr>
        <p:grpSp>
          <p:nvGrpSpPr>
            <p:cNvPr id="5400" name="Google Shape;5400;p61"/>
            <p:cNvGrpSpPr/>
            <p:nvPr/>
          </p:nvGrpSpPr>
          <p:grpSpPr>
            <a:xfrm>
              <a:off x="4351371" y="4209917"/>
              <a:ext cx="1345130" cy="181500"/>
              <a:chOff x="4351371" y="4209917"/>
              <a:chExt cx="1345130" cy="181500"/>
            </a:xfrm>
          </p:grpSpPr>
          <p:sp>
            <p:nvSpPr>
              <p:cNvPr id="5401" name="Google Shape;5401;p6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2" name="Google Shape;5402;p6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03" name="Google Shape;5403;p61"/>
            <p:cNvGrpSpPr/>
            <p:nvPr/>
          </p:nvGrpSpPr>
          <p:grpSpPr>
            <a:xfrm>
              <a:off x="4403010" y="3985221"/>
              <a:ext cx="1109518" cy="181500"/>
              <a:chOff x="4403010" y="3985221"/>
              <a:chExt cx="1109518" cy="181500"/>
            </a:xfrm>
          </p:grpSpPr>
          <p:sp>
            <p:nvSpPr>
              <p:cNvPr id="5404" name="Google Shape;5404;p6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5" name="Google Shape;5405;p6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06" name="Google Shape;5406;p61"/>
            <p:cNvGrpSpPr/>
            <p:nvPr/>
          </p:nvGrpSpPr>
          <p:grpSpPr>
            <a:xfrm>
              <a:off x="4618704" y="3766582"/>
              <a:ext cx="807858" cy="181500"/>
              <a:chOff x="4618704" y="3766582"/>
              <a:chExt cx="807858" cy="181500"/>
            </a:xfrm>
          </p:grpSpPr>
          <p:sp>
            <p:nvSpPr>
              <p:cNvPr id="5407" name="Google Shape;5407;p6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8" name="Google Shape;5408;p6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09" name="Google Shape;5409;p61"/>
            <p:cNvGrpSpPr/>
            <p:nvPr/>
          </p:nvGrpSpPr>
          <p:grpSpPr>
            <a:xfrm>
              <a:off x="4735238" y="3547942"/>
              <a:ext cx="462839" cy="181500"/>
              <a:chOff x="4735238" y="3547942"/>
              <a:chExt cx="462839" cy="181500"/>
            </a:xfrm>
          </p:grpSpPr>
          <p:sp>
            <p:nvSpPr>
              <p:cNvPr id="5410" name="Google Shape;5410;p6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1" name="Google Shape;5411;p6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2" name="Google Shape;5412;p61"/>
          <p:cNvGrpSpPr/>
          <p:nvPr/>
        </p:nvGrpSpPr>
        <p:grpSpPr>
          <a:xfrm>
            <a:off x="7420047" y="2429580"/>
            <a:ext cx="1020955" cy="928853"/>
            <a:chOff x="926675" y="238125"/>
            <a:chExt cx="5755100" cy="5232975"/>
          </a:xfrm>
        </p:grpSpPr>
        <p:sp>
          <p:nvSpPr>
            <p:cNvPr id="5413" name="Google Shape;5413;p6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1"/>
          <p:cNvGrpSpPr/>
          <p:nvPr/>
        </p:nvGrpSpPr>
        <p:grpSpPr>
          <a:xfrm>
            <a:off x="727421" y="2828315"/>
            <a:ext cx="1695374" cy="1560837"/>
            <a:chOff x="727421" y="2828315"/>
            <a:chExt cx="1695374" cy="1560837"/>
          </a:xfrm>
        </p:grpSpPr>
        <p:grpSp>
          <p:nvGrpSpPr>
            <p:cNvPr id="5418" name="Google Shape;5418;p61"/>
            <p:cNvGrpSpPr/>
            <p:nvPr/>
          </p:nvGrpSpPr>
          <p:grpSpPr>
            <a:xfrm>
              <a:off x="727421" y="2828315"/>
              <a:ext cx="1695374" cy="1560837"/>
              <a:chOff x="734799" y="2782450"/>
              <a:chExt cx="1571100" cy="1577400"/>
            </a:xfrm>
          </p:grpSpPr>
          <p:cxnSp>
            <p:nvCxnSpPr>
              <p:cNvPr id="5419" name="Google Shape;5419;p6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20" name="Google Shape;5420;p6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21" name="Google Shape;5421;p61"/>
            <p:cNvGrpSpPr/>
            <p:nvPr/>
          </p:nvGrpSpPr>
          <p:grpSpPr>
            <a:xfrm>
              <a:off x="819108" y="2882501"/>
              <a:ext cx="1556791" cy="1426186"/>
              <a:chOff x="819108" y="2882501"/>
              <a:chExt cx="1556791" cy="1426186"/>
            </a:xfrm>
          </p:grpSpPr>
          <p:grpSp>
            <p:nvGrpSpPr>
              <p:cNvPr id="5422" name="Google Shape;5422;p61"/>
              <p:cNvGrpSpPr/>
              <p:nvPr/>
            </p:nvGrpSpPr>
            <p:grpSpPr>
              <a:xfrm>
                <a:off x="819108" y="2882501"/>
                <a:ext cx="103104" cy="1426186"/>
                <a:chOff x="4674013" y="3100904"/>
                <a:chExt cx="122758" cy="1698043"/>
              </a:xfrm>
            </p:grpSpPr>
            <p:sp>
              <p:nvSpPr>
                <p:cNvPr id="5423" name="Google Shape;5423;p6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61"/>
              <p:cNvGrpSpPr/>
              <p:nvPr/>
            </p:nvGrpSpPr>
            <p:grpSpPr>
              <a:xfrm>
                <a:off x="1062475" y="2882501"/>
                <a:ext cx="103104" cy="1426186"/>
                <a:chOff x="4940438" y="3100904"/>
                <a:chExt cx="122758" cy="1698043"/>
              </a:xfrm>
            </p:grpSpPr>
            <p:sp>
              <p:nvSpPr>
                <p:cNvPr id="5431" name="Google Shape;5431;p6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1"/>
              <p:cNvGrpSpPr/>
              <p:nvPr/>
            </p:nvGrpSpPr>
            <p:grpSpPr>
              <a:xfrm>
                <a:off x="1299324" y="2882501"/>
                <a:ext cx="103104" cy="1426186"/>
                <a:chOff x="5206863" y="3100904"/>
                <a:chExt cx="122758" cy="1698043"/>
              </a:xfrm>
            </p:grpSpPr>
            <p:sp>
              <p:nvSpPr>
                <p:cNvPr id="5439" name="Google Shape;5439;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1"/>
              <p:cNvGrpSpPr/>
              <p:nvPr/>
            </p:nvGrpSpPr>
            <p:grpSpPr>
              <a:xfrm>
                <a:off x="1786057" y="2882501"/>
                <a:ext cx="103104" cy="1426186"/>
                <a:chOff x="6006138" y="3143629"/>
                <a:chExt cx="122758" cy="1698043"/>
              </a:xfrm>
            </p:grpSpPr>
            <p:sp>
              <p:nvSpPr>
                <p:cNvPr id="5447" name="Google Shape;5447;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1"/>
              <p:cNvGrpSpPr/>
              <p:nvPr/>
            </p:nvGrpSpPr>
            <p:grpSpPr>
              <a:xfrm>
                <a:off x="2029422" y="2882501"/>
                <a:ext cx="103104" cy="1426186"/>
                <a:chOff x="6805413" y="3100904"/>
                <a:chExt cx="122758" cy="1698043"/>
              </a:xfrm>
            </p:grpSpPr>
            <p:sp>
              <p:nvSpPr>
                <p:cNvPr id="5455" name="Google Shape;5455;p6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1"/>
              <p:cNvGrpSpPr/>
              <p:nvPr/>
            </p:nvGrpSpPr>
            <p:grpSpPr>
              <a:xfrm>
                <a:off x="2272795" y="2882501"/>
                <a:ext cx="103104" cy="1426186"/>
                <a:chOff x="5206863" y="3100904"/>
                <a:chExt cx="122758" cy="1698043"/>
              </a:xfrm>
            </p:grpSpPr>
            <p:sp>
              <p:nvSpPr>
                <p:cNvPr id="5463" name="Google Shape;5463;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1"/>
              <p:cNvGrpSpPr/>
              <p:nvPr/>
            </p:nvGrpSpPr>
            <p:grpSpPr>
              <a:xfrm>
                <a:off x="1542694" y="2882501"/>
                <a:ext cx="103104" cy="1426186"/>
                <a:chOff x="6006138" y="3143629"/>
                <a:chExt cx="122758" cy="1698043"/>
              </a:xfrm>
            </p:grpSpPr>
            <p:sp>
              <p:nvSpPr>
                <p:cNvPr id="5471" name="Google Shape;5471;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8" name="Google Shape;5478;p61"/>
          <p:cNvGrpSpPr/>
          <p:nvPr/>
        </p:nvGrpSpPr>
        <p:grpSpPr>
          <a:xfrm>
            <a:off x="5683472" y="3518037"/>
            <a:ext cx="2749952" cy="870677"/>
            <a:chOff x="238125" y="1725700"/>
            <a:chExt cx="7139025" cy="2260325"/>
          </a:xfrm>
        </p:grpSpPr>
        <p:sp>
          <p:nvSpPr>
            <p:cNvPr id="5479" name="Google Shape;5479;p6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1"/>
          <p:cNvGrpSpPr/>
          <p:nvPr/>
        </p:nvGrpSpPr>
        <p:grpSpPr>
          <a:xfrm>
            <a:off x="5953636" y="2459783"/>
            <a:ext cx="1105452" cy="916747"/>
            <a:chOff x="5249100" y="1210600"/>
            <a:chExt cx="3502700" cy="2904775"/>
          </a:xfrm>
        </p:grpSpPr>
        <p:sp>
          <p:nvSpPr>
            <p:cNvPr id="5490" name="Google Shape;5490;p6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4" name="Google Shape;5494;p6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95" name="Google Shape;5495;p6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96" name="Google Shape;5496;p6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97" name="Google Shape;5497;p6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98" name="Google Shape;5498;p6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136183" y="1179201"/>
            <a:ext cx="1304650" cy="1124856"/>
            <a:chOff x="7287122" y="1165658"/>
            <a:chExt cx="1219413" cy="1051365"/>
          </a:xfrm>
        </p:grpSpPr>
        <p:grpSp>
          <p:nvGrpSpPr>
            <p:cNvPr id="5500" name="Google Shape;5500;p61"/>
            <p:cNvGrpSpPr/>
            <p:nvPr/>
          </p:nvGrpSpPr>
          <p:grpSpPr>
            <a:xfrm>
              <a:off x="7287122" y="1969723"/>
              <a:ext cx="1219413" cy="247300"/>
              <a:chOff x="7287122" y="1969723"/>
              <a:chExt cx="1219413" cy="247300"/>
            </a:xfrm>
          </p:grpSpPr>
          <p:sp>
            <p:nvSpPr>
              <p:cNvPr id="5501" name="Google Shape;5501;p6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61"/>
              <p:cNvGrpSpPr/>
              <p:nvPr/>
            </p:nvGrpSpPr>
            <p:grpSpPr>
              <a:xfrm>
                <a:off x="7287122" y="2063892"/>
                <a:ext cx="1151753" cy="73428"/>
                <a:chOff x="7287122" y="2063892"/>
                <a:chExt cx="1151753" cy="73428"/>
              </a:xfrm>
            </p:grpSpPr>
            <p:sp>
              <p:nvSpPr>
                <p:cNvPr id="5503" name="Google Shape;5503;p6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6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05" name="Google Shape;5505;p61"/>
            <p:cNvGrpSpPr/>
            <p:nvPr/>
          </p:nvGrpSpPr>
          <p:grpSpPr>
            <a:xfrm>
              <a:off x="7287122" y="1712201"/>
              <a:ext cx="1219403" cy="246767"/>
              <a:chOff x="7287122" y="1712201"/>
              <a:chExt cx="1219403" cy="246767"/>
            </a:xfrm>
          </p:grpSpPr>
          <p:sp>
            <p:nvSpPr>
              <p:cNvPr id="5506" name="Google Shape;5506;p6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7" name="Google Shape;5507;p61"/>
              <p:cNvGrpSpPr/>
              <p:nvPr/>
            </p:nvGrpSpPr>
            <p:grpSpPr>
              <a:xfrm>
                <a:off x="7287122" y="1842861"/>
                <a:ext cx="1005303" cy="73419"/>
                <a:chOff x="7287122" y="1842861"/>
                <a:chExt cx="1005303" cy="73419"/>
              </a:xfrm>
            </p:grpSpPr>
            <p:sp>
              <p:nvSpPr>
                <p:cNvPr id="5508" name="Google Shape;5508;p6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9" name="Google Shape;5509;p6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10" name="Google Shape;5510;p61"/>
            <p:cNvGrpSpPr/>
            <p:nvPr/>
          </p:nvGrpSpPr>
          <p:grpSpPr>
            <a:xfrm>
              <a:off x="7287122" y="1447520"/>
              <a:ext cx="1219403" cy="286667"/>
              <a:chOff x="7287122" y="1447520"/>
              <a:chExt cx="1219403" cy="286667"/>
            </a:xfrm>
          </p:grpSpPr>
          <p:sp>
            <p:nvSpPr>
              <p:cNvPr id="5511" name="Google Shape;5511;p6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1"/>
              <p:cNvGrpSpPr/>
              <p:nvPr/>
            </p:nvGrpSpPr>
            <p:grpSpPr>
              <a:xfrm>
                <a:off x="7287122" y="1581977"/>
                <a:ext cx="852803" cy="73428"/>
                <a:chOff x="7287122" y="1581977"/>
                <a:chExt cx="852803" cy="73428"/>
              </a:xfrm>
            </p:grpSpPr>
            <p:sp>
              <p:nvSpPr>
                <p:cNvPr id="5513" name="Google Shape;5513;p6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4" name="Google Shape;5514;p6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15" name="Google Shape;5515;p61"/>
            <p:cNvGrpSpPr/>
            <p:nvPr/>
          </p:nvGrpSpPr>
          <p:grpSpPr>
            <a:xfrm>
              <a:off x="7287122" y="1165658"/>
              <a:ext cx="1219403" cy="344253"/>
              <a:chOff x="7287122" y="1165658"/>
              <a:chExt cx="1219403" cy="344253"/>
            </a:xfrm>
          </p:grpSpPr>
          <p:sp>
            <p:nvSpPr>
              <p:cNvPr id="5516" name="Google Shape;5516;p6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61"/>
              <p:cNvGrpSpPr/>
              <p:nvPr/>
            </p:nvGrpSpPr>
            <p:grpSpPr>
              <a:xfrm>
                <a:off x="7287122" y="1341025"/>
                <a:ext cx="695703" cy="73419"/>
                <a:chOff x="7287122" y="1341025"/>
                <a:chExt cx="695703" cy="73419"/>
              </a:xfrm>
            </p:grpSpPr>
            <p:sp>
              <p:nvSpPr>
                <p:cNvPr id="5518" name="Google Shape;5518;p6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9" name="Google Shape;5519;p6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20" name="Google Shape;5520;p61"/>
          <p:cNvGrpSpPr/>
          <p:nvPr/>
        </p:nvGrpSpPr>
        <p:grpSpPr>
          <a:xfrm>
            <a:off x="5802676" y="1185224"/>
            <a:ext cx="1397729" cy="1098540"/>
            <a:chOff x="5900602" y="1193063"/>
            <a:chExt cx="1299851" cy="1021707"/>
          </a:xfrm>
        </p:grpSpPr>
        <p:grpSp>
          <p:nvGrpSpPr>
            <p:cNvPr id="5521" name="Google Shape;5521;p61"/>
            <p:cNvGrpSpPr/>
            <p:nvPr/>
          </p:nvGrpSpPr>
          <p:grpSpPr>
            <a:xfrm>
              <a:off x="6520337" y="1193063"/>
              <a:ext cx="341815" cy="799959"/>
              <a:chOff x="6520337" y="1193063"/>
              <a:chExt cx="341815" cy="799959"/>
            </a:xfrm>
          </p:grpSpPr>
          <p:grpSp>
            <p:nvGrpSpPr>
              <p:cNvPr id="5522" name="Google Shape;5522;p61"/>
              <p:cNvGrpSpPr/>
              <p:nvPr/>
            </p:nvGrpSpPr>
            <p:grpSpPr>
              <a:xfrm>
                <a:off x="6520337" y="1589527"/>
                <a:ext cx="213950" cy="403494"/>
                <a:chOff x="6520337" y="1589527"/>
                <a:chExt cx="213950" cy="403494"/>
              </a:xfrm>
            </p:grpSpPr>
            <p:sp>
              <p:nvSpPr>
                <p:cNvPr id="5523" name="Google Shape;5523;p6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1"/>
              <p:cNvGrpSpPr/>
              <p:nvPr/>
            </p:nvGrpSpPr>
            <p:grpSpPr>
              <a:xfrm>
                <a:off x="6577204" y="1193063"/>
                <a:ext cx="284947" cy="464512"/>
                <a:chOff x="6577204" y="1193063"/>
                <a:chExt cx="284947" cy="464512"/>
              </a:xfrm>
            </p:grpSpPr>
            <p:sp>
              <p:nvSpPr>
                <p:cNvPr id="5526" name="Google Shape;5526;p6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7" name="Google Shape;5527;p6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8" name="Google Shape;5528;p61"/>
            <p:cNvGrpSpPr/>
            <p:nvPr/>
          </p:nvGrpSpPr>
          <p:grpSpPr>
            <a:xfrm>
              <a:off x="6238903" y="1193063"/>
              <a:ext cx="300475" cy="900152"/>
              <a:chOff x="6238903" y="1193063"/>
              <a:chExt cx="300475" cy="900152"/>
            </a:xfrm>
          </p:grpSpPr>
          <p:grpSp>
            <p:nvGrpSpPr>
              <p:cNvPr id="5529" name="Google Shape;5529;p61"/>
              <p:cNvGrpSpPr/>
              <p:nvPr/>
            </p:nvGrpSpPr>
            <p:grpSpPr>
              <a:xfrm>
                <a:off x="6290865" y="1489315"/>
                <a:ext cx="248514" cy="603900"/>
                <a:chOff x="6290865" y="1489315"/>
                <a:chExt cx="248514" cy="603900"/>
              </a:xfrm>
            </p:grpSpPr>
            <p:sp>
              <p:nvSpPr>
                <p:cNvPr id="5530" name="Google Shape;5530;p6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1"/>
              <p:cNvGrpSpPr/>
              <p:nvPr/>
            </p:nvGrpSpPr>
            <p:grpSpPr>
              <a:xfrm>
                <a:off x="6238903" y="1193063"/>
                <a:ext cx="284947" cy="333087"/>
                <a:chOff x="6238903" y="1193063"/>
                <a:chExt cx="284947" cy="333087"/>
              </a:xfrm>
            </p:grpSpPr>
            <p:sp>
              <p:nvSpPr>
                <p:cNvPr id="5533" name="Google Shape;5533;p6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4" name="Google Shape;5534;p6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5" name="Google Shape;5535;p61"/>
            <p:cNvGrpSpPr/>
            <p:nvPr/>
          </p:nvGrpSpPr>
          <p:grpSpPr>
            <a:xfrm>
              <a:off x="5900602" y="1193063"/>
              <a:ext cx="444345" cy="1021707"/>
              <a:chOff x="5900602" y="1193063"/>
              <a:chExt cx="444345" cy="1021707"/>
            </a:xfrm>
          </p:grpSpPr>
          <p:grpSp>
            <p:nvGrpSpPr>
              <p:cNvPr id="5536" name="Google Shape;5536;p61"/>
              <p:cNvGrpSpPr/>
              <p:nvPr/>
            </p:nvGrpSpPr>
            <p:grpSpPr>
              <a:xfrm>
                <a:off x="6046501" y="1367785"/>
                <a:ext cx="298446" cy="846986"/>
                <a:chOff x="6046501" y="1367785"/>
                <a:chExt cx="298446" cy="846986"/>
              </a:xfrm>
            </p:grpSpPr>
            <p:sp>
              <p:nvSpPr>
                <p:cNvPr id="5537" name="Google Shape;5537;p6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61"/>
              <p:cNvGrpSpPr/>
              <p:nvPr/>
            </p:nvGrpSpPr>
            <p:grpSpPr>
              <a:xfrm>
                <a:off x="5900602" y="1193063"/>
                <a:ext cx="284947" cy="182312"/>
                <a:chOff x="5900602" y="1193063"/>
                <a:chExt cx="284947" cy="182312"/>
              </a:xfrm>
            </p:grpSpPr>
            <p:sp>
              <p:nvSpPr>
                <p:cNvPr id="5540" name="Google Shape;5540;p6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1" name="Google Shape;5541;p6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42" name="Google Shape;5542;p61"/>
            <p:cNvGrpSpPr/>
            <p:nvPr/>
          </p:nvGrpSpPr>
          <p:grpSpPr>
            <a:xfrm>
              <a:off x="6738300" y="1193063"/>
              <a:ext cx="462153" cy="707634"/>
              <a:chOff x="6738300" y="1193063"/>
              <a:chExt cx="462153" cy="707634"/>
            </a:xfrm>
          </p:grpSpPr>
          <p:grpSp>
            <p:nvGrpSpPr>
              <p:cNvPr id="5543" name="Google Shape;5543;p61"/>
              <p:cNvGrpSpPr/>
              <p:nvPr/>
            </p:nvGrpSpPr>
            <p:grpSpPr>
              <a:xfrm>
                <a:off x="6915505" y="1193063"/>
                <a:ext cx="284947" cy="597387"/>
                <a:chOff x="6915505" y="1193063"/>
                <a:chExt cx="284947" cy="597387"/>
              </a:xfrm>
            </p:grpSpPr>
            <p:sp>
              <p:nvSpPr>
                <p:cNvPr id="5544" name="Google Shape;5544;p6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5" name="Google Shape;5545;p6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46" name="Google Shape;5546;p61"/>
              <p:cNvGrpSpPr/>
              <p:nvPr/>
            </p:nvGrpSpPr>
            <p:grpSpPr>
              <a:xfrm>
                <a:off x="6738300" y="1684725"/>
                <a:ext cx="230066" cy="215971"/>
                <a:chOff x="6738300" y="1684725"/>
                <a:chExt cx="230066" cy="215971"/>
              </a:xfrm>
            </p:grpSpPr>
            <p:sp>
              <p:nvSpPr>
                <p:cNvPr id="5547" name="Google Shape;5547;p6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52"/>
        <p:cNvGrpSpPr/>
        <p:nvPr/>
      </p:nvGrpSpPr>
      <p:grpSpPr>
        <a:xfrm>
          <a:off x="0" y="0"/>
          <a:ext cx="0" cy="0"/>
          <a:chOff x="0" y="0"/>
          <a:chExt cx="0" cy="0"/>
        </a:xfrm>
      </p:grpSpPr>
      <p:grpSp>
        <p:nvGrpSpPr>
          <p:cNvPr id="5553" name="Google Shape;5553;p62"/>
          <p:cNvGrpSpPr/>
          <p:nvPr/>
        </p:nvGrpSpPr>
        <p:grpSpPr>
          <a:xfrm>
            <a:off x="1002229" y="1542724"/>
            <a:ext cx="1801525" cy="2849778"/>
            <a:chOff x="1002229" y="1542724"/>
            <a:chExt cx="1801525" cy="2849778"/>
          </a:xfrm>
        </p:grpSpPr>
        <p:sp>
          <p:nvSpPr>
            <p:cNvPr id="5554" name="Google Shape;5554;p62"/>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2"/>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2"/>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2"/>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62"/>
            <p:cNvGrpSpPr/>
            <p:nvPr/>
          </p:nvGrpSpPr>
          <p:grpSpPr>
            <a:xfrm>
              <a:off x="1675337" y="3316550"/>
              <a:ext cx="437113" cy="383257"/>
              <a:chOff x="1675337" y="3316550"/>
              <a:chExt cx="437113" cy="383257"/>
            </a:xfrm>
          </p:grpSpPr>
          <p:sp>
            <p:nvSpPr>
              <p:cNvPr id="5562" name="Google Shape;5562;p62"/>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2"/>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62"/>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2"/>
          <p:cNvGrpSpPr/>
          <p:nvPr/>
        </p:nvGrpSpPr>
        <p:grpSpPr>
          <a:xfrm>
            <a:off x="7280398" y="2805793"/>
            <a:ext cx="939202" cy="1588073"/>
            <a:chOff x="7280398" y="2805793"/>
            <a:chExt cx="939202" cy="1588073"/>
          </a:xfrm>
        </p:grpSpPr>
        <p:grpSp>
          <p:nvGrpSpPr>
            <p:cNvPr id="5568" name="Google Shape;5568;p62"/>
            <p:cNvGrpSpPr/>
            <p:nvPr/>
          </p:nvGrpSpPr>
          <p:grpSpPr>
            <a:xfrm>
              <a:off x="7280398" y="2805793"/>
              <a:ext cx="939202" cy="1588073"/>
              <a:chOff x="7280398" y="2805793"/>
              <a:chExt cx="939202" cy="1588073"/>
            </a:xfrm>
          </p:grpSpPr>
          <p:sp>
            <p:nvSpPr>
              <p:cNvPr id="5569" name="Google Shape;5569;p62"/>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2"/>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62"/>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2"/>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2"/>
          <p:cNvGrpSpPr/>
          <p:nvPr/>
        </p:nvGrpSpPr>
        <p:grpSpPr>
          <a:xfrm>
            <a:off x="6530967" y="2825758"/>
            <a:ext cx="577856" cy="1566743"/>
            <a:chOff x="6530967" y="2825758"/>
            <a:chExt cx="577856" cy="1566743"/>
          </a:xfrm>
        </p:grpSpPr>
        <p:grpSp>
          <p:nvGrpSpPr>
            <p:cNvPr id="5578" name="Google Shape;5578;p62"/>
            <p:cNvGrpSpPr/>
            <p:nvPr/>
          </p:nvGrpSpPr>
          <p:grpSpPr>
            <a:xfrm>
              <a:off x="6530967" y="2825758"/>
              <a:ext cx="577856" cy="1566743"/>
              <a:chOff x="6530967" y="2825758"/>
              <a:chExt cx="577856" cy="1566743"/>
            </a:xfrm>
          </p:grpSpPr>
          <p:sp>
            <p:nvSpPr>
              <p:cNvPr id="5579" name="Google Shape;5579;p62"/>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62"/>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5" name="Google Shape;5585;p62"/>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8" name="Google Shape;5588;p62"/>
          <p:cNvGrpSpPr/>
          <p:nvPr/>
        </p:nvGrpSpPr>
        <p:grpSpPr>
          <a:xfrm>
            <a:off x="2882968" y="1560496"/>
            <a:ext cx="554302" cy="1133118"/>
            <a:chOff x="3039218" y="1560945"/>
            <a:chExt cx="554302" cy="1133118"/>
          </a:xfrm>
        </p:grpSpPr>
        <p:sp>
          <p:nvSpPr>
            <p:cNvPr id="5589" name="Google Shape;5589;p62"/>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2"/>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2"/>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2"/>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2"/>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2"/>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2"/>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2"/>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2"/>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2"/>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2"/>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2"/>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2"/>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2"/>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2"/>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2"/>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2"/>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2"/>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2"/>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2"/>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2"/>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2"/>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2"/>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2"/>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2"/>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2"/>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2"/>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2"/>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2"/>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2"/>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2"/>
            <p:cNvGrpSpPr/>
            <p:nvPr/>
          </p:nvGrpSpPr>
          <p:grpSpPr>
            <a:xfrm>
              <a:off x="3498748" y="2102737"/>
              <a:ext cx="94772" cy="114004"/>
              <a:chOff x="3498748" y="2102737"/>
              <a:chExt cx="94772" cy="114004"/>
            </a:xfrm>
          </p:grpSpPr>
          <p:sp>
            <p:nvSpPr>
              <p:cNvPr id="5684" name="Google Shape;5684;p62"/>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2"/>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2"/>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2"/>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2"/>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2"/>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2"/>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2"/>
          <p:cNvGrpSpPr/>
          <p:nvPr/>
        </p:nvGrpSpPr>
        <p:grpSpPr>
          <a:xfrm>
            <a:off x="3572045" y="1558993"/>
            <a:ext cx="451013" cy="1136125"/>
            <a:chOff x="3827467" y="1557988"/>
            <a:chExt cx="451013" cy="1136125"/>
          </a:xfrm>
        </p:grpSpPr>
        <p:sp>
          <p:nvSpPr>
            <p:cNvPr id="5707" name="Google Shape;5707;p62"/>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8" name="Google Shape;5708;p62"/>
            <p:cNvGrpSpPr/>
            <p:nvPr/>
          </p:nvGrpSpPr>
          <p:grpSpPr>
            <a:xfrm>
              <a:off x="3979228" y="1581563"/>
              <a:ext cx="147768" cy="558502"/>
              <a:chOff x="3979228" y="1581563"/>
              <a:chExt cx="147768" cy="558502"/>
            </a:xfrm>
          </p:grpSpPr>
          <p:sp>
            <p:nvSpPr>
              <p:cNvPr id="5709" name="Google Shape;5709;p62"/>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62"/>
          <p:cNvGrpSpPr/>
          <p:nvPr/>
        </p:nvGrpSpPr>
        <p:grpSpPr>
          <a:xfrm>
            <a:off x="4170709" y="1558993"/>
            <a:ext cx="402414" cy="1136125"/>
            <a:chOff x="4588296" y="1557988"/>
            <a:chExt cx="402414" cy="1136125"/>
          </a:xfrm>
        </p:grpSpPr>
        <p:sp>
          <p:nvSpPr>
            <p:cNvPr id="5716" name="Google Shape;5716;p62"/>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62"/>
            <p:cNvGrpSpPr/>
            <p:nvPr/>
          </p:nvGrpSpPr>
          <p:grpSpPr>
            <a:xfrm>
              <a:off x="4708538" y="1583316"/>
              <a:ext cx="163226" cy="588527"/>
              <a:chOff x="4708538" y="1583316"/>
              <a:chExt cx="163226" cy="588527"/>
            </a:xfrm>
          </p:grpSpPr>
          <p:sp>
            <p:nvSpPr>
              <p:cNvPr id="5718" name="Google Shape;5718;p62"/>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2"/>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4" name="Google Shape;5724;p62"/>
          <p:cNvGrpSpPr/>
          <p:nvPr/>
        </p:nvGrpSpPr>
        <p:grpSpPr>
          <a:xfrm>
            <a:off x="2925871" y="2837181"/>
            <a:ext cx="2132746" cy="348002"/>
            <a:chOff x="2925871" y="2837181"/>
            <a:chExt cx="2132746" cy="348002"/>
          </a:xfrm>
        </p:grpSpPr>
        <p:grpSp>
          <p:nvGrpSpPr>
            <p:cNvPr id="5725" name="Google Shape;5725;p62"/>
            <p:cNvGrpSpPr/>
            <p:nvPr/>
          </p:nvGrpSpPr>
          <p:grpSpPr>
            <a:xfrm>
              <a:off x="2925871" y="2837181"/>
              <a:ext cx="2132746" cy="348002"/>
              <a:chOff x="2925871" y="2837181"/>
              <a:chExt cx="2132746" cy="348002"/>
            </a:xfrm>
          </p:grpSpPr>
          <p:sp>
            <p:nvSpPr>
              <p:cNvPr id="5726" name="Google Shape;5726;p62"/>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62"/>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2"/>
          <p:cNvGrpSpPr/>
          <p:nvPr/>
        </p:nvGrpSpPr>
        <p:grpSpPr>
          <a:xfrm>
            <a:off x="3526573" y="3256553"/>
            <a:ext cx="447702" cy="1135923"/>
            <a:chOff x="3526573" y="3256553"/>
            <a:chExt cx="447702" cy="1135923"/>
          </a:xfrm>
        </p:grpSpPr>
        <p:sp>
          <p:nvSpPr>
            <p:cNvPr id="5739" name="Google Shape;5739;p62"/>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62"/>
            <p:cNvGrpSpPr/>
            <p:nvPr/>
          </p:nvGrpSpPr>
          <p:grpSpPr>
            <a:xfrm>
              <a:off x="3539512" y="3261380"/>
              <a:ext cx="426827" cy="1112925"/>
              <a:chOff x="3539512" y="3261380"/>
              <a:chExt cx="426827" cy="1112925"/>
            </a:xfrm>
          </p:grpSpPr>
          <p:sp>
            <p:nvSpPr>
              <p:cNvPr id="5741" name="Google Shape;5741;p62"/>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62"/>
              <p:cNvGrpSpPr/>
              <p:nvPr/>
            </p:nvGrpSpPr>
            <p:grpSpPr>
              <a:xfrm>
                <a:off x="3696227" y="3261380"/>
                <a:ext cx="108950" cy="73543"/>
                <a:chOff x="3696227" y="3261380"/>
                <a:chExt cx="108950" cy="73543"/>
              </a:xfrm>
            </p:grpSpPr>
            <p:sp>
              <p:nvSpPr>
                <p:cNvPr id="5744" name="Google Shape;5744;p62"/>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2"/>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2"/>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2"/>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2"/>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2"/>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2"/>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62"/>
          <p:cNvGrpSpPr/>
          <p:nvPr/>
        </p:nvGrpSpPr>
        <p:grpSpPr>
          <a:xfrm>
            <a:off x="5334138" y="3587286"/>
            <a:ext cx="566433" cy="793236"/>
            <a:chOff x="5334138" y="3587286"/>
            <a:chExt cx="566433" cy="793236"/>
          </a:xfrm>
        </p:grpSpPr>
        <p:sp>
          <p:nvSpPr>
            <p:cNvPr id="5766" name="Google Shape;5766;p62"/>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2"/>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2"/>
          <p:cNvGrpSpPr/>
          <p:nvPr/>
        </p:nvGrpSpPr>
        <p:grpSpPr>
          <a:xfrm>
            <a:off x="5334138" y="2895283"/>
            <a:ext cx="566559" cy="527184"/>
            <a:chOff x="5334138" y="2895283"/>
            <a:chExt cx="566559" cy="527184"/>
          </a:xfrm>
        </p:grpSpPr>
        <p:grpSp>
          <p:nvGrpSpPr>
            <p:cNvPr id="5771" name="Google Shape;5771;p62"/>
            <p:cNvGrpSpPr/>
            <p:nvPr/>
          </p:nvGrpSpPr>
          <p:grpSpPr>
            <a:xfrm>
              <a:off x="5334138" y="2895283"/>
              <a:ext cx="566559" cy="148198"/>
              <a:chOff x="5334138" y="2895283"/>
              <a:chExt cx="566559" cy="148198"/>
            </a:xfrm>
          </p:grpSpPr>
          <p:sp>
            <p:nvSpPr>
              <p:cNvPr id="5772" name="Google Shape;5772;p62"/>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2"/>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2"/>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62"/>
            <p:cNvGrpSpPr/>
            <p:nvPr/>
          </p:nvGrpSpPr>
          <p:grpSpPr>
            <a:xfrm>
              <a:off x="5334138" y="3086166"/>
              <a:ext cx="566559" cy="148324"/>
              <a:chOff x="5334138" y="3086166"/>
              <a:chExt cx="566559" cy="148324"/>
            </a:xfrm>
          </p:grpSpPr>
          <p:sp>
            <p:nvSpPr>
              <p:cNvPr id="5778" name="Google Shape;5778;p62"/>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2"/>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2"/>
            <p:cNvGrpSpPr/>
            <p:nvPr/>
          </p:nvGrpSpPr>
          <p:grpSpPr>
            <a:xfrm>
              <a:off x="5334138" y="3274269"/>
              <a:ext cx="566559" cy="148198"/>
              <a:chOff x="5334138" y="3274269"/>
              <a:chExt cx="566559" cy="148198"/>
            </a:xfrm>
          </p:grpSpPr>
          <p:sp>
            <p:nvSpPr>
              <p:cNvPr id="5784" name="Google Shape;5784;p62"/>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2"/>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2"/>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2"/>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9" name="Google Shape;5789;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5790" name="Google Shape;5790;p62"/>
          <p:cNvGrpSpPr/>
          <p:nvPr/>
        </p:nvGrpSpPr>
        <p:grpSpPr>
          <a:xfrm>
            <a:off x="6632594" y="1532342"/>
            <a:ext cx="1585066" cy="1126471"/>
            <a:chOff x="6608782" y="1551392"/>
            <a:chExt cx="1585066" cy="1126471"/>
          </a:xfrm>
        </p:grpSpPr>
        <p:grpSp>
          <p:nvGrpSpPr>
            <p:cNvPr id="5791" name="Google Shape;5791;p62"/>
            <p:cNvGrpSpPr/>
            <p:nvPr/>
          </p:nvGrpSpPr>
          <p:grpSpPr>
            <a:xfrm>
              <a:off x="6608782" y="1882715"/>
              <a:ext cx="77561" cy="73012"/>
              <a:chOff x="6608782" y="1882715"/>
              <a:chExt cx="77561" cy="73012"/>
            </a:xfrm>
          </p:grpSpPr>
          <p:sp>
            <p:nvSpPr>
              <p:cNvPr id="5792" name="Google Shape;5792;p62"/>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2"/>
            <p:cNvGrpSpPr/>
            <p:nvPr/>
          </p:nvGrpSpPr>
          <p:grpSpPr>
            <a:xfrm>
              <a:off x="6608782" y="1551392"/>
              <a:ext cx="1585066" cy="1126471"/>
              <a:chOff x="6608782" y="1551392"/>
              <a:chExt cx="1585066" cy="1126471"/>
            </a:xfrm>
          </p:grpSpPr>
          <p:sp>
            <p:nvSpPr>
              <p:cNvPr id="5797" name="Google Shape;5797;p62"/>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62"/>
              <p:cNvGrpSpPr/>
              <p:nvPr/>
            </p:nvGrpSpPr>
            <p:grpSpPr>
              <a:xfrm>
                <a:off x="6608782" y="1551392"/>
                <a:ext cx="1585066" cy="1126471"/>
                <a:chOff x="6608782" y="1551392"/>
                <a:chExt cx="1585066" cy="1126471"/>
              </a:xfrm>
            </p:grpSpPr>
            <p:sp>
              <p:nvSpPr>
                <p:cNvPr id="5799" name="Google Shape;5799;p62"/>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3" name="Google Shape;5803;p62"/>
          <p:cNvGrpSpPr/>
          <p:nvPr/>
        </p:nvGrpSpPr>
        <p:grpSpPr>
          <a:xfrm>
            <a:off x="6057386" y="2827805"/>
            <a:ext cx="302032" cy="1568967"/>
            <a:chOff x="6057386" y="2827805"/>
            <a:chExt cx="302032" cy="1568967"/>
          </a:xfrm>
        </p:grpSpPr>
        <p:grpSp>
          <p:nvGrpSpPr>
            <p:cNvPr id="5804" name="Google Shape;5804;p62"/>
            <p:cNvGrpSpPr/>
            <p:nvPr/>
          </p:nvGrpSpPr>
          <p:grpSpPr>
            <a:xfrm>
              <a:off x="6057386" y="2827805"/>
              <a:ext cx="302032" cy="1568967"/>
              <a:chOff x="6057386" y="2827805"/>
              <a:chExt cx="302032" cy="1568967"/>
            </a:xfrm>
          </p:grpSpPr>
          <p:sp>
            <p:nvSpPr>
              <p:cNvPr id="5805" name="Google Shape;5805;p62"/>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2"/>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2"/>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2"/>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2"/>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2"/>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2"/>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62"/>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2"/>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2"/>
          <p:cNvGrpSpPr/>
          <p:nvPr/>
        </p:nvGrpSpPr>
        <p:grpSpPr>
          <a:xfrm>
            <a:off x="2000556" y="1599372"/>
            <a:ext cx="224622" cy="224774"/>
            <a:chOff x="2657906" y="1651497"/>
            <a:chExt cx="224622" cy="224774"/>
          </a:xfrm>
        </p:grpSpPr>
        <p:sp>
          <p:nvSpPr>
            <p:cNvPr id="5837" name="Google Shape;5837;p62"/>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2"/>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62"/>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62"/>
          <p:cNvGrpSpPr/>
          <p:nvPr/>
        </p:nvGrpSpPr>
        <p:grpSpPr>
          <a:xfrm>
            <a:off x="2000561" y="3816542"/>
            <a:ext cx="336675" cy="334710"/>
            <a:chOff x="2657906" y="2241938"/>
            <a:chExt cx="225987" cy="224698"/>
          </a:xfrm>
        </p:grpSpPr>
        <p:sp>
          <p:nvSpPr>
            <p:cNvPr id="5841" name="Google Shape;5841;p62"/>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2"/>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2"/>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2"/>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2"/>
          <p:cNvGrpSpPr/>
          <p:nvPr/>
        </p:nvGrpSpPr>
        <p:grpSpPr>
          <a:xfrm>
            <a:off x="4116787" y="3256553"/>
            <a:ext cx="447728" cy="1135923"/>
            <a:chOff x="4116787" y="3256553"/>
            <a:chExt cx="447728" cy="1135923"/>
          </a:xfrm>
        </p:grpSpPr>
        <p:sp>
          <p:nvSpPr>
            <p:cNvPr id="5852" name="Google Shape;5852;p62"/>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62"/>
            <p:cNvGrpSpPr/>
            <p:nvPr/>
          </p:nvGrpSpPr>
          <p:grpSpPr>
            <a:xfrm>
              <a:off x="4135514" y="3261886"/>
              <a:ext cx="409996" cy="1125132"/>
              <a:chOff x="4135514" y="3261886"/>
              <a:chExt cx="409996" cy="1125132"/>
            </a:xfrm>
          </p:grpSpPr>
          <p:sp>
            <p:nvSpPr>
              <p:cNvPr id="5854" name="Google Shape;5854;p62"/>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2"/>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2"/>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2"/>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2"/>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2"/>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2"/>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2"/>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2"/>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62"/>
          <p:cNvGrpSpPr/>
          <p:nvPr/>
        </p:nvGrpSpPr>
        <p:grpSpPr>
          <a:xfrm>
            <a:off x="2936333" y="3256553"/>
            <a:ext cx="447601" cy="1135923"/>
            <a:chOff x="2936333" y="3256553"/>
            <a:chExt cx="447601" cy="1135923"/>
          </a:xfrm>
        </p:grpSpPr>
        <p:sp>
          <p:nvSpPr>
            <p:cNvPr id="5913" name="Google Shape;5913;p62"/>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62"/>
            <p:cNvGrpSpPr/>
            <p:nvPr/>
          </p:nvGrpSpPr>
          <p:grpSpPr>
            <a:xfrm>
              <a:off x="2939796" y="3259611"/>
              <a:ext cx="443027" cy="1124980"/>
              <a:chOff x="2939796" y="3259611"/>
              <a:chExt cx="443027" cy="1124980"/>
            </a:xfrm>
          </p:grpSpPr>
          <p:sp>
            <p:nvSpPr>
              <p:cNvPr id="5915" name="Google Shape;5915;p62"/>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2"/>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2"/>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2"/>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2"/>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2"/>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2"/>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2"/>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2"/>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2"/>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2"/>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1" name="Google Shape;6031;p62"/>
          <p:cNvGrpSpPr/>
          <p:nvPr/>
        </p:nvGrpSpPr>
        <p:grpSpPr>
          <a:xfrm>
            <a:off x="4707616" y="3256553"/>
            <a:ext cx="447702" cy="1135923"/>
            <a:chOff x="4707616" y="3256553"/>
            <a:chExt cx="447702" cy="1135923"/>
          </a:xfrm>
        </p:grpSpPr>
        <p:sp>
          <p:nvSpPr>
            <p:cNvPr id="6032" name="Google Shape;6032;p62"/>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3" name="Google Shape;6033;p62"/>
            <p:cNvGrpSpPr/>
            <p:nvPr/>
          </p:nvGrpSpPr>
          <p:grpSpPr>
            <a:xfrm>
              <a:off x="4724641" y="3320695"/>
              <a:ext cx="412877" cy="1031270"/>
              <a:chOff x="4724641" y="3320695"/>
              <a:chExt cx="412877" cy="1031270"/>
            </a:xfrm>
          </p:grpSpPr>
          <p:sp>
            <p:nvSpPr>
              <p:cNvPr id="6034" name="Google Shape;6034;p62"/>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45" name="Google Shape;6045;p62"/>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49"/>
        <p:cNvGrpSpPr/>
        <p:nvPr/>
      </p:nvGrpSpPr>
      <p:grpSpPr>
        <a:xfrm>
          <a:off x="0" y="0"/>
          <a:ext cx="0" cy="0"/>
          <a:chOff x="0" y="0"/>
          <a:chExt cx="0" cy="0"/>
        </a:xfrm>
      </p:grpSpPr>
      <p:sp>
        <p:nvSpPr>
          <p:cNvPr id="6050" name="Google Shape;6050;p63"/>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63"/>
          <p:cNvGrpSpPr/>
          <p:nvPr/>
        </p:nvGrpSpPr>
        <p:grpSpPr>
          <a:xfrm>
            <a:off x="5881075" y="1606500"/>
            <a:ext cx="389275" cy="1299125"/>
            <a:chOff x="5881075" y="1606500"/>
            <a:chExt cx="389275" cy="1299125"/>
          </a:xfrm>
        </p:grpSpPr>
        <p:sp>
          <p:nvSpPr>
            <p:cNvPr id="6052" name="Google Shape;6052;p63"/>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63"/>
            <p:cNvGrpSpPr/>
            <p:nvPr/>
          </p:nvGrpSpPr>
          <p:grpSpPr>
            <a:xfrm>
              <a:off x="5888300" y="1606500"/>
              <a:ext cx="375575" cy="1290700"/>
              <a:chOff x="5888300" y="1606500"/>
              <a:chExt cx="375575" cy="1290700"/>
            </a:xfrm>
          </p:grpSpPr>
          <p:sp>
            <p:nvSpPr>
              <p:cNvPr id="6054" name="Google Shape;6054;p63"/>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3"/>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3"/>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3"/>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3"/>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3"/>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3"/>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3"/>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3"/>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3"/>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3"/>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3"/>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6" name="Google Shape;6116;p63"/>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63"/>
          <p:cNvGrpSpPr/>
          <p:nvPr/>
        </p:nvGrpSpPr>
        <p:grpSpPr>
          <a:xfrm>
            <a:off x="5099200" y="3022588"/>
            <a:ext cx="435225" cy="1370250"/>
            <a:chOff x="5099200" y="2992450"/>
            <a:chExt cx="435225" cy="1370250"/>
          </a:xfrm>
        </p:grpSpPr>
        <p:grpSp>
          <p:nvGrpSpPr>
            <p:cNvPr id="6122" name="Google Shape;6122;p63"/>
            <p:cNvGrpSpPr/>
            <p:nvPr/>
          </p:nvGrpSpPr>
          <p:grpSpPr>
            <a:xfrm>
              <a:off x="5099200" y="3018075"/>
              <a:ext cx="435225" cy="1344625"/>
              <a:chOff x="5099200" y="3018075"/>
              <a:chExt cx="435225" cy="1344625"/>
            </a:xfrm>
          </p:grpSpPr>
          <p:sp>
            <p:nvSpPr>
              <p:cNvPr id="6123" name="Google Shape;6123;p63"/>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3"/>
            <p:cNvGrpSpPr/>
            <p:nvPr/>
          </p:nvGrpSpPr>
          <p:grpSpPr>
            <a:xfrm>
              <a:off x="5110575" y="3060800"/>
              <a:ext cx="411850" cy="1291550"/>
              <a:chOff x="5110575" y="3060800"/>
              <a:chExt cx="411850" cy="1291550"/>
            </a:xfrm>
          </p:grpSpPr>
          <p:sp>
            <p:nvSpPr>
              <p:cNvPr id="6126" name="Google Shape;6126;p63"/>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3"/>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3"/>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3"/>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3"/>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3"/>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3"/>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3"/>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3"/>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3"/>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3"/>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3"/>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63"/>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3"/>
          <p:cNvGrpSpPr/>
          <p:nvPr/>
        </p:nvGrpSpPr>
        <p:grpSpPr>
          <a:xfrm>
            <a:off x="5866925" y="3022588"/>
            <a:ext cx="435225" cy="1370250"/>
            <a:chOff x="5866925" y="2992450"/>
            <a:chExt cx="435225" cy="1370250"/>
          </a:xfrm>
        </p:grpSpPr>
        <p:grpSp>
          <p:nvGrpSpPr>
            <p:cNvPr id="6258" name="Google Shape;6258;p63"/>
            <p:cNvGrpSpPr/>
            <p:nvPr/>
          </p:nvGrpSpPr>
          <p:grpSpPr>
            <a:xfrm>
              <a:off x="5866925" y="3018075"/>
              <a:ext cx="435225" cy="1344625"/>
              <a:chOff x="5866925" y="3018075"/>
              <a:chExt cx="435225" cy="1344625"/>
            </a:xfrm>
          </p:grpSpPr>
          <p:sp>
            <p:nvSpPr>
              <p:cNvPr id="6259" name="Google Shape;6259;p63"/>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5879375" y="3075750"/>
              <a:ext cx="407400" cy="1278050"/>
              <a:chOff x="5879375" y="3075750"/>
              <a:chExt cx="407400" cy="1278050"/>
            </a:xfrm>
          </p:grpSpPr>
          <p:sp>
            <p:nvSpPr>
              <p:cNvPr id="6262" name="Google Shape;6262;p63"/>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3"/>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63"/>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3"/>
          <p:cNvGrpSpPr/>
          <p:nvPr/>
        </p:nvGrpSpPr>
        <p:grpSpPr>
          <a:xfrm>
            <a:off x="6634500" y="3022588"/>
            <a:ext cx="435225" cy="1370250"/>
            <a:chOff x="6634500" y="2992450"/>
            <a:chExt cx="435225" cy="1370250"/>
          </a:xfrm>
        </p:grpSpPr>
        <p:sp>
          <p:nvSpPr>
            <p:cNvPr id="6325" name="Google Shape;6325;p63"/>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8" name="Google Shape;6328;p63"/>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63"/>
          <p:cNvGrpSpPr/>
          <p:nvPr/>
        </p:nvGrpSpPr>
        <p:grpSpPr>
          <a:xfrm>
            <a:off x="6658800" y="3128663"/>
            <a:ext cx="382500" cy="1243900"/>
            <a:chOff x="6658800" y="3098525"/>
            <a:chExt cx="382500" cy="1243900"/>
          </a:xfrm>
        </p:grpSpPr>
        <p:grpSp>
          <p:nvGrpSpPr>
            <p:cNvPr id="6337" name="Google Shape;6337;p63"/>
            <p:cNvGrpSpPr/>
            <p:nvPr/>
          </p:nvGrpSpPr>
          <p:grpSpPr>
            <a:xfrm>
              <a:off x="6750375" y="3274500"/>
              <a:ext cx="203475" cy="165800"/>
              <a:chOff x="6750375" y="3274500"/>
              <a:chExt cx="203475" cy="165800"/>
            </a:xfrm>
          </p:grpSpPr>
          <p:sp>
            <p:nvSpPr>
              <p:cNvPr id="6338" name="Google Shape;6338;p63"/>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2" name="Google Shape;6342;p63"/>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2881219" y="1559619"/>
            <a:ext cx="1182076" cy="1120100"/>
            <a:chOff x="2834338" y="1606500"/>
            <a:chExt cx="1182076" cy="1120100"/>
          </a:xfrm>
        </p:grpSpPr>
        <p:grpSp>
          <p:nvGrpSpPr>
            <p:cNvPr id="6357" name="Google Shape;6357;p63"/>
            <p:cNvGrpSpPr/>
            <p:nvPr/>
          </p:nvGrpSpPr>
          <p:grpSpPr>
            <a:xfrm>
              <a:off x="3260010" y="1885839"/>
              <a:ext cx="756404" cy="756404"/>
              <a:chOff x="5681300" y="2527788"/>
              <a:chExt cx="805800" cy="805800"/>
            </a:xfrm>
          </p:grpSpPr>
          <p:sp>
            <p:nvSpPr>
              <p:cNvPr id="6358" name="Google Shape;6358;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63"/>
            <p:cNvGrpSpPr/>
            <p:nvPr/>
          </p:nvGrpSpPr>
          <p:grpSpPr>
            <a:xfrm>
              <a:off x="2834338" y="1606500"/>
              <a:ext cx="904525" cy="1120100"/>
              <a:chOff x="2834338" y="1606500"/>
              <a:chExt cx="904525" cy="1120100"/>
            </a:xfrm>
          </p:grpSpPr>
          <p:sp>
            <p:nvSpPr>
              <p:cNvPr id="6361" name="Google Shape;6361;p63"/>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3"/>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63"/>
          <p:cNvGrpSpPr/>
          <p:nvPr/>
        </p:nvGrpSpPr>
        <p:grpSpPr>
          <a:xfrm>
            <a:off x="3082819" y="2817700"/>
            <a:ext cx="1013175" cy="1561450"/>
            <a:chOff x="3035938" y="2817700"/>
            <a:chExt cx="1013175" cy="1561450"/>
          </a:xfrm>
        </p:grpSpPr>
        <p:grpSp>
          <p:nvGrpSpPr>
            <p:cNvPr id="6370" name="Google Shape;6370;p63"/>
            <p:cNvGrpSpPr/>
            <p:nvPr/>
          </p:nvGrpSpPr>
          <p:grpSpPr>
            <a:xfrm>
              <a:off x="3035938" y="2817700"/>
              <a:ext cx="1013175" cy="1561450"/>
              <a:chOff x="3035938" y="2817700"/>
              <a:chExt cx="1013175" cy="1561450"/>
            </a:xfrm>
          </p:grpSpPr>
          <p:sp>
            <p:nvSpPr>
              <p:cNvPr id="6371" name="Google Shape;6371;p63"/>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63"/>
              <p:cNvGrpSpPr/>
              <p:nvPr/>
            </p:nvGrpSpPr>
            <p:grpSpPr>
              <a:xfrm>
                <a:off x="3196388" y="2817700"/>
                <a:ext cx="681075" cy="1561450"/>
                <a:chOff x="3196388" y="2817700"/>
                <a:chExt cx="681075" cy="1561450"/>
              </a:xfrm>
            </p:grpSpPr>
            <p:sp>
              <p:nvSpPr>
                <p:cNvPr id="6373" name="Google Shape;6373;p63"/>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3"/>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3"/>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3"/>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6" name="Google Shape;6396;p63"/>
            <p:cNvGrpSpPr/>
            <p:nvPr/>
          </p:nvGrpSpPr>
          <p:grpSpPr>
            <a:xfrm>
              <a:off x="3090338" y="2927425"/>
              <a:ext cx="389575" cy="1365675"/>
              <a:chOff x="3090338" y="2927425"/>
              <a:chExt cx="389575" cy="1365675"/>
            </a:xfrm>
          </p:grpSpPr>
          <p:grpSp>
            <p:nvGrpSpPr>
              <p:cNvPr id="6397" name="Google Shape;6397;p63"/>
              <p:cNvGrpSpPr/>
              <p:nvPr/>
            </p:nvGrpSpPr>
            <p:grpSpPr>
              <a:xfrm>
                <a:off x="3090338" y="2927425"/>
                <a:ext cx="389575" cy="202550"/>
                <a:chOff x="3090338" y="2927425"/>
                <a:chExt cx="389575" cy="202550"/>
              </a:xfrm>
            </p:grpSpPr>
            <p:sp>
              <p:nvSpPr>
                <p:cNvPr id="6398" name="Google Shape;6398;p63"/>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3"/>
              <p:cNvGrpSpPr/>
              <p:nvPr/>
            </p:nvGrpSpPr>
            <p:grpSpPr>
              <a:xfrm>
                <a:off x="3090338" y="3218150"/>
                <a:ext cx="389575" cy="202575"/>
                <a:chOff x="3090338" y="3218150"/>
                <a:chExt cx="389575" cy="202575"/>
              </a:xfrm>
            </p:grpSpPr>
            <p:sp>
              <p:nvSpPr>
                <p:cNvPr id="6401" name="Google Shape;6401;p63"/>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3"/>
              <p:cNvGrpSpPr/>
              <p:nvPr/>
            </p:nvGrpSpPr>
            <p:grpSpPr>
              <a:xfrm>
                <a:off x="3090338" y="3509050"/>
                <a:ext cx="389575" cy="202550"/>
                <a:chOff x="3090338" y="3509050"/>
                <a:chExt cx="389575" cy="202550"/>
              </a:xfrm>
            </p:grpSpPr>
            <p:sp>
              <p:nvSpPr>
                <p:cNvPr id="6404" name="Google Shape;6404;p63"/>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3"/>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63"/>
              <p:cNvGrpSpPr/>
              <p:nvPr/>
            </p:nvGrpSpPr>
            <p:grpSpPr>
              <a:xfrm>
                <a:off x="3090338" y="3799800"/>
                <a:ext cx="389575" cy="202550"/>
                <a:chOff x="3090338" y="3799800"/>
                <a:chExt cx="389575" cy="202550"/>
              </a:xfrm>
            </p:grpSpPr>
            <p:sp>
              <p:nvSpPr>
                <p:cNvPr id="6407" name="Google Shape;6407;p63"/>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3090338" y="4090525"/>
                <a:ext cx="389575" cy="202575"/>
                <a:chOff x="3090338" y="4090525"/>
                <a:chExt cx="389575" cy="202575"/>
              </a:xfrm>
            </p:grpSpPr>
            <p:sp>
              <p:nvSpPr>
                <p:cNvPr id="6410" name="Google Shape;6410;p63"/>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2" name="Google Shape;6412;p63"/>
            <p:cNvGrpSpPr/>
            <p:nvPr/>
          </p:nvGrpSpPr>
          <p:grpSpPr>
            <a:xfrm>
              <a:off x="3602363" y="2927425"/>
              <a:ext cx="389575" cy="1365675"/>
              <a:chOff x="3602363" y="2927425"/>
              <a:chExt cx="389575" cy="1365675"/>
            </a:xfrm>
          </p:grpSpPr>
          <p:grpSp>
            <p:nvGrpSpPr>
              <p:cNvPr id="6413" name="Google Shape;6413;p63"/>
              <p:cNvGrpSpPr/>
              <p:nvPr/>
            </p:nvGrpSpPr>
            <p:grpSpPr>
              <a:xfrm>
                <a:off x="3602363" y="2927425"/>
                <a:ext cx="389575" cy="202550"/>
                <a:chOff x="3602363" y="2927425"/>
                <a:chExt cx="389575" cy="202550"/>
              </a:xfrm>
            </p:grpSpPr>
            <p:sp>
              <p:nvSpPr>
                <p:cNvPr id="6414" name="Google Shape;6414;p63"/>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3"/>
              <p:cNvGrpSpPr/>
              <p:nvPr/>
            </p:nvGrpSpPr>
            <p:grpSpPr>
              <a:xfrm>
                <a:off x="3602363" y="3218150"/>
                <a:ext cx="389575" cy="202575"/>
                <a:chOff x="3602363" y="3218150"/>
                <a:chExt cx="389575" cy="202575"/>
              </a:xfrm>
            </p:grpSpPr>
            <p:sp>
              <p:nvSpPr>
                <p:cNvPr id="6417" name="Google Shape;6417;p63"/>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3"/>
              <p:cNvGrpSpPr/>
              <p:nvPr/>
            </p:nvGrpSpPr>
            <p:grpSpPr>
              <a:xfrm>
                <a:off x="3602363" y="3509050"/>
                <a:ext cx="389575" cy="202550"/>
                <a:chOff x="3602363" y="3509050"/>
                <a:chExt cx="389575" cy="202550"/>
              </a:xfrm>
            </p:grpSpPr>
            <p:sp>
              <p:nvSpPr>
                <p:cNvPr id="6420" name="Google Shape;6420;p63"/>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3"/>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3"/>
              <p:cNvGrpSpPr/>
              <p:nvPr/>
            </p:nvGrpSpPr>
            <p:grpSpPr>
              <a:xfrm>
                <a:off x="3602363" y="3799800"/>
                <a:ext cx="389575" cy="202550"/>
                <a:chOff x="3602363" y="3799800"/>
                <a:chExt cx="389575" cy="202550"/>
              </a:xfrm>
            </p:grpSpPr>
            <p:sp>
              <p:nvSpPr>
                <p:cNvPr id="6423" name="Google Shape;6423;p63"/>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3"/>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3"/>
              <p:cNvGrpSpPr/>
              <p:nvPr/>
            </p:nvGrpSpPr>
            <p:grpSpPr>
              <a:xfrm>
                <a:off x="3602363" y="4090525"/>
                <a:ext cx="389575" cy="202575"/>
                <a:chOff x="3602363" y="4090525"/>
                <a:chExt cx="389575" cy="202575"/>
              </a:xfrm>
            </p:grpSpPr>
            <p:sp>
              <p:nvSpPr>
                <p:cNvPr id="6426" name="Google Shape;6426;p63"/>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3"/>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28" name="Google Shape;6428;p63"/>
          <p:cNvGrpSpPr/>
          <p:nvPr/>
        </p:nvGrpSpPr>
        <p:grpSpPr>
          <a:xfrm>
            <a:off x="4358525" y="1562650"/>
            <a:ext cx="381425" cy="1329000"/>
            <a:chOff x="4358525" y="1562650"/>
            <a:chExt cx="381425" cy="1329000"/>
          </a:xfrm>
        </p:grpSpPr>
        <p:grpSp>
          <p:nvGrpSpPr>
            <p:cNvPr id="6429" name="Google Shape;6429;p63"/>
            <p:cNvGrpSpPr/>
            <p:nvPr/>
          </p:nvGrpSpPr>
          <p:grpSpPr>
            <a:xfrm>
              <a:off x="4358525" y="1562650"/>
              <a:ext cx="381425" cy="1329000"/>
              <a:chOff x="4358525" y="1562650"/>
              <a:chExt cx="381425" cy="1329000"/>
            </a:xfrm>
          </p:grpSpPr>
          <p:sp>
            <p:nvSpPr>
              <p:cNvPr id="6430" name="Google Shape;6430;p63"/>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63"/>
              <p:cNvGrpSpPr/>
              <p:nvPr/>
            </p:nvGrpSpPr>
            <p:grpSpPr>
              <a:xfrm>
                <a:off x="4358525" y="1619100"/>
                <a:ext cx="381425" cy="1272550"/>
                <a:chOff x="4358525" y="1619100"/>
                <a:chExt cx="381425" cy="1272550"/>
              </a:xfrm>
            </p:grpSpPr>
            <p:sp>
              <p:nvSpPr>
                <p:cNvPr id="6432" name="Google Shape;6432;p63"/>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63"/>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6" name="Google Shape;6436;p63"/>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63"/>
            <p:cNvGrpSpPr/>
            <p:nvPr/>
          </p:nvGrpSpPr>
          <p:grpSpPr>
            <a:xfrm>
              <a:off x="4434425" y="1799150"/>
              <a:ext cx="229625" cy="176600"/>
              <a:chOff x="4434425" y="1799150"/>
              <a:chExt cx="229625" cy="176600"/>
            </a:xfrm>
          </p:grpSpPr>
          <p:sp>
            <p:nvSpPr>
              <p:cNvPr id="6439" name="Google Shape;6439;p63"/>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3"/>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3"/>
            <p:cNvGrpSpPr/>
            <p:nvPr/>
          </p:nvGrpSpPr>
          <p:grpSpPr>
            <a:xfrm>
              <a:off x="4427975" y="2144625"/>
              <a:ext cx="241150" cy="131875"/>
              <a:chOff x="4427975" y="2144625"/>
              <a:chExt cx="241150" cy="131875"/>
            </a:xfrm>
          </p:grpSpPr>
          <p:sp>
            <p:nvSpPr>
              <p:cNvPr id="6443" name="Google Shape;6443;p63"/>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3"/>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46" name="Google Shape;6446;p63"/>
          <p:cNvGrpSpPr/>
          <p:nvPr/>
        </p:nvGrpSpPr>
        <p:grpSpPr>
          <a:xfrm>
            <a:off x="4331625" y="3022588"/>
            <a:ext cx="435225" cy="1370250"/>
            <a:chOff x="4331625" y="2992450"/>
            <a:chExt cx="435225" cy="1370250"/>
          </a:xfrm>
        </p:grpSpPr>
        <p:grpSp>
          <p:nvGrpSpPr>
            <p:cNvPr id="6447" name="Google Shape;6447;p63"/>
            <p:cNvGrpSpPr/>
            <p:nvPr/>
          </p:nvGrpSpPr>
          <p:grpSpPr>
            <a:xfrm>
              <a:off x="4331625" y="2992450"/>
              <a:ext cx="435225" cy="1370250"/>
              <a:chOff x="4331625" y="2992450"/>
              <a:chExt cx="435225" cy="1370250"/>
            </a:xfrm>
          </p:grpSpPr>
          <p:sp>
            <p:nvSpPr>
              <p:cNvPr id="6448" name="Google Shape;6448;p63"/>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3"/>
            <p:cNvGrpSpPr/>
            <p:nvPr/>
          </p:nvGrpSpPr>
          <p:grpSpPr>
            <a:xfrm>
              <a:off x="4415850" y="3599250"/>
              <a:ext cx="266625" cy="293850"/>
              <a:chOff x="4415850" y="3599250"/>
              <a:chExt cx="266625" cy="293850"/>
            </a:xfrm>
          </p:grpSpPr>
          <p:sp>
            <p:nvSpPr>
              <p:cNvPr id="6453" name="Google Shape;6453;p63"/>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3"/>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3"/>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3"/>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2" name="Google Shape;6462;p63"/>
          <p:cNvGrpSpPr/>
          <p:nvPr/>
        </p:nvGrpSpPr>
        <p:grpSpPr>
          <a:xfrm>
            <a:off x="998276" y="1542725"/>
            <a:ext cx="1785800" cy="2843650"/>
            <a:chOff x="998276" y="1542725"/>
            <a:chExt cx="1785800" cy="2843650"/>
          </a:xfrm>
        </p:grpSpPr>
        <p:sp>
          <p:nvSpPr>
            <p:cNvPr id="6463" name="Google Shape;6463;p63"/>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4" name="Google Shape;6464;p63"/>
            <p:cNvGrpSpPr/>
            <p:nvPr/>
          </p:nvGrpSpPr>
          <p:grpSpPr>
            <a:xfrm>
              <a:off x="1459126" y="1614025"/>
              <a:ext cx="848725" cy="2691675"/>
              <a:chOff x="1459126" y="1614025"/>
              <a:chExt cx="848725" cy="2691675"/>
            </a:xfrm>
          </p:grpSpPr>
          <p:sp>
            <p:nvSpPr>
              <p:cNvPr id="6465" name="Google Shape;6465;p63"/>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63"/>
              <p:cNvGrpSpPr/>
              <p:nvPr/>
            </p:nvGrpSpPr>
            <p:grpSpPr>
              <a:xfrm>
                <a:off x="1459126" y="2549075"/>
                <a:ext cx="848725" cy="608875"/>
                <a:chOff x="1459126" y="2549075"/>
                <a:chExt cx="848725" cy="608875"/>
              </a:xfrm>
            </p:grpSpPr>
            <p:sp>
              <p:nvSpPr>
                <p:cNvPr id="6467" name="Google Shape;6467;p63"/>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3"/>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63"/>
              <p:cNvGrpSpPr/>
              <p:nvPr/>
            </p:nvGrpSpPr>
            <p:grpSpPr>
              <a:xfrm>
                <a:off x="1674701" y="3317900"/>
                <a:ext cx="433525" cy="379725"/>
                <a:chOff x="1674701" y="3317900"/>
                <a:chExt cx="433525" cy="379725"/>
              </a:xfrm>
            </p:grpSpPr>
            <p:sp>
              <p:nvSpPr>
                <p:cNvPr id="6473" name="Google Shape;6473;p63"/>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63"/>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8" name="Google Shape;6478;p63"/>
          <p:cNvGrpSpPr/>
          <p:nvPr/>
        </p:nvGrpSpPr>
        <p:grpSpPr>
          <a:xfrm>
            <a:off x="1234609" y="2417569"/>
            <a:ext cx="224507" cy="215983"/>
            <a:chOff x="2648935" y="1948120"/>
            <a:chExt cx="233594" cy="224748"/>
          </a:xfrm>
        </p:grpSpPr>
        <p:sp>
          <p:nvSpPr>
            <p:cNvPr id="6479" name="Google Shape;6479;p63"/>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2463611" y="3301566"/>
            <a:ext cx="330071" cy="317580"/>
            <a:chOff x="3628558" y="2776198"/>
            <a:chExt cx="257045" cy="247375"/>
          </a:xfrm>
        </p:grpSpPr>
        <p:sp>
          <p:nvSpPr>
            <p:cNvPr id="6482" name="Google Shape;6482;p63"/>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3"/>
          <p:cNvGrpSpPr/>
          <p:nvPr/>
        </p:nvGrpSpPr>
        <p:grpSpPr>
          <a:xfrm>
            <a:off x="5117800" y="1548900"/>
            <a:ext cx="389275" cy="1356725"/>
            <a:chOff x="5117800" y="1548900"/>
            <a:chExt cx="389275" cy="1356725"/>
          </a:xfrm>
        </p:grpSpPr>
        <p:sp>
          <p:nvSpPr>
            <p:cNvPr id="6486" name="Google Shape;6486;p63"/>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63"/>
            <p:cNvGrpSpPr/>
            <p:nvPr/>
          </p:nvGrpSpPr>
          <p:grpSpPr>
            <a:xfrm>
              <a:off x="5117800" y="1606500"/>
              <a:ext cx="389275" cy="1299125"/>
              <a:chOff x="5117800" y="1606500"/>
              <a:chExt cx="389275" cy="1299125"/>
            </a:xfrm>
          </p:grpSpPr>
          <p:grpSp>
            <p:nvGrpSpPr>
              <p:cNvPr id="6488" name="Google Shape;6488;p63"/>
              <p:cNvGrpSpPr/>
              <p:nvPr/>
            </p:nvGrpSpPr>
            <p:grpSpPr>
              <a:xfrm>
                <a:off x="5117800" y="1606500"/>
                <a:ext cx="389275" cy="1299125"/>
                <a:chOff x="5117800" y="1606500"/>
                <a:chExt cx="389275" cy="1299125"/>
              </a:xfrm>
            </p:grpSpPr>
            <p:sp>
              <p:nvSpPr>
                <p:cNvPr id="6489" name="Google Shape;6489;p63"/>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3"/>
              <p:cNvGrpSpPr/>
              <p:nvPr/>
            </p:nvGrpSpPr>
            <p:grpSpPr>
              <a:xfrm>
                <a:off x="5125650" y="1613550"/>
                <a:ext cx="373725" cy="1286875"/>
                <a:chOff x="5125650" y="1613550"/>
                <a:chExt cx="373725" cy="1286875"/>
              </a:xfrm>
            </p:grpSpPr>
            <p:sp>
              <p:nvSpPr>
                <p:cNvPr id="6492" name="Google Shape;6492;p63"/>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3"/>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3"/>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3"/>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3"/>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3"/>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22" name="Google Shape;6622;p63"/>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3"/>
          <p:cNvGrpSpPr/>
          <p:nvPr/>
        </p:nvGrpSpPr>
        <p:grpSpPr>
          <a:xfrm>
            <a:off x="6644350" y="1548975"/>
            <a:ext cx="389275" cy="1356650"/>
            <a:chOff x="6644350" y="1548975"/>
            <a:chExt cx="389275" cy="1356650"/>
          </a:xfrm>
        </p:grpSpPr>
        <p:sp>
          <p:nvSpPr>
            <p:cNvPr id="6624" name="Google Shape;6624;p63"/>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63"/>
            <p:cNvGrpSpPr/>
            <p:nvPr/>
          </p:nvGrpSpPr>
          <p:grpSpPr>
            <a:xfrm>
              <a:off x="6644350" y="1606500"/>
              <a:ext cx="389275" cy="1299125"/>
              <a:chOff x="6644350" y="1606500"/>
              <a:chExt cx="389275" cy="1299125"/>
            </a:xfrm>
          </p:grpSpPr>
          <p:sp>
            <p:nvSpPr>
              <p:cNvPr id="6626" name="Google Shape;6626;p63"/>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3"/>
            <p:cNvGrpSpPr/>
            <p:nvPr/>
          </p:nvGrpSpPr>
          <p:grpSpPr>
            <a:xfrm>
              <a:off x="6644800" y="1661800"/>
              <a:ext cx="381750" cy="1218925"/>
              <a:chOff x="6644800" y="1661800"/>
              <a:chExt cx="381750" cy="1218925"/>
            </a:xfrm>
          </p:grpSpPr>
          <p:grpSp>
            <p:nvGrpSpPr>
              <p:cNvPr id="6629" name="Google Shape;6629;p63"/>
              <p:cNvGrpSpPr/>
              <p:nvPr/>
            </p:nvGrpSpPr>
            <p:grpSpPr>
              <a:xfrm>
                <a:off x="6739925" y="1838600"/>
                <a:ext cx="198100" cy="161275"/>
                <a:chOff x="6739925" y="1838600"/>
                <a:chExt cx="198100" cy="161275"/>
              </a:xfrm>
            </p:grpSpPr>
            <p:sp>
              <p:nvSpPr>
                <p:cNvPr id="6630" name="Google Shape;6630;p63"/>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3"/>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63"/>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3"/>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3"/>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63"/>
              <p:cNvGrpSpPr/>
              <p:nvPr/>
            </p:nvGrpSpPr>
            <p:grpSpPr>
              <a:xfrm>
                <a:off x="6814150" y="1867175"/>
                <a:ext cx="117025" cy="84325"/>
                <a:chOff x="6814150" y="1867175"/>
                <a:chExt cx="117025" cy="84325"/>
              </a:xfrm>
            </p:grpSpPr>
            <p:sp>
              <p:nvSpPr>
                <p:cNvPr id="6651" name="Google Shape;6651;p63"/>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3" name="Google Shape;6653;p63"/>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7301946" y="1542722"/>
            <a:ext cx="911707" cy="2849020"/>
            <a:chOff x="2972675" y="239500"/>
            <a:chExt cx="1672550" cy="5226600"/>
          </a:xfrm>
        </p:grpSpPr>
        <p:sp>
          <p:nvSpPr>
            <p:cNvPr id="6655" name="Google Shape;6655;p63"/>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62"/>
        <p:cNvGrpSpPr/>
        <p:nvPr/>
      </p:nvGrpSpPr>
      <p:grpSpPr>
        <a:xfrm>
          <a:off x="0" y="0"/>
          <a:ext cx="0" cy="0"/>
          <a:chOff x="0" y="0"/>
          <a:chExt cx="0" cy="0"/>
        </a:xfrm>
      </p:grpSpPr>
      <p:grpSp>
        <p:nvGrpSpPr>
          <p:cNvPr id="6663" name="Google Shape;6663;p64"/>
          <p:cNvGrpSpPr/>
          <p:nvPr/>
        </p:nvGrpSpPr>
        <p:grpSpPr>
          <a:xfrm>
            <a:off x="3934280" y="1542757"/>
            <a:ext cx="557364" cy="1310345"/>
            <a:chOff x="3934280" y="1542757"/>
            <a:chExt cx="557364" cy="1310345"/>
          </a:xfrm>
        </p:grpSpPr>
        <p:sp>
          <p:nvSpPr>
            <p:cNvPr id="6664" name="Google Shape;6664;p64"/>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64"/>
            <p:cNvGrpSpPr/>
            <p:nvPr/>
          </p:nvGrpSpPr>
          <p:grpSpPr>
            <a:xfrm>
              <a:off x="3934280" y="1542757"/>
              <a:ext cx="557364" cy="1277423"/>
              <a:chOff x="3934280" y="1542757"/>
              <a:chExt cx="557364" cy="1277423"/>
            </a:xfrm>
          </p:grpSpPr>
          <p:sp>
            <p:nvSpPr>
              <p:cNvPr id="6666" name="Google Shape;6666;p64"/>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7" name="Google Shape;6667;p64"/>
              <p:cNvGrpSpPr/>
              <p:nvPr/>
            </p:nvGrpSpPr>
            <p:grpSpPr>
              <a:xfrm>
                <a:off x="3934280" y="1547529"/>
                <a:ext cx="557364" cy="1272651"/>
                <a:chOff x="3934280" y="1547529"/>
                <a:chExt cx="557364" cy="1272651"/>
              </a:xfrm>
            </p:grpSpPr>
            <p:sp>
              <p:nvSpPr>
                <p:cNvPr id="6668" name="Google Shape;6668;p64"/>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4"/>
                <p:cNvGrpSpPr/>
                <p:nvPr/>
              </p:nvGrpSpPr>
              <p:grpSpPr>
                <a:xfrm>
                  <a:off x="4110861" y="1813763"/>
                  <a:ext cx="203394" cy="542342"/>
                  <a:chOff x="4110861" y="1813763"/>
                  <a:chExt cx="203394" cy="542342"/>
                </a:xfrm>
              </p:grpSpPr>
              <p:sp>
                <p:nvSpPr>
                  <p:cNvPr id="6670" name="Google Shape;6670;p64"/>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4"/>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64"/>
                  <p:cNvGrpSpPr/>
                  <p:nvPr/>
                </p:nvGrpSpPr>
                <p:grpSpPr>
                  <a:xfrm>
                    <a:off x="4162846" y="1813763"/>
                    <a:ext cx="96622" cy="297542"/>
                    <a:chOff x="4162846" y="1813763"/>
                    <a:chExt cx="96622" cy="297542"/>
                  </a:xfrm>
                </p:grpSpPr>
                <p:sp>
                  <p:nvSpPr>
                    <p:cNvPr id="6674" name="Google Shape;6674;p64"/>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6" name="Google Shape;6676;p64"/>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7" name="Google Shape;6677;p64"/>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64"/>
          <p:cNvGrpSpPr/>
          <p:nvPr/>
        </p:nvGrpSpPr>
        <p:grpSpPr>
          <a:xfrm>
            <a:off x="1920489" y="1542757"/>
            <a:ext cx="558020" cy="1310345"/>
            <a:chOff x="1920489" y="1542757"/>
            <a:chExt cx="558020" cy="1310345"/>
          </a:xfrm>
        </p:grpSpPr>
        <p:sp>
          <p:nvSpPr>
            <p:cNvPr id="6679" name="Google Shape;6679;p64"/>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64"/>
            <p:cNvGrpSpPr/>
            <p:nvPr/>
          </p:nvGrpSpPr>
          <p:grpSpPr>
            <a:xfrm>
              <a:off x="1920489" y="1542757"/>
              <a:ext cx="558020" cy="1277423"/>
              <a:chOff x="1920489" y="1542757"/>
              <a:chExt cx="558020" cy="1277423"/>
            </a:xfrm>
          </p:grpSpPr>
          <p:sp>
            <p:nvSpPr>
              <p:cNvPr id="6681" name="Google Shape;6681;p64"/>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64"/>
              <p:cNvGrpSpPr/>
              <p:nvPr/>
            </p:nvGrpSpPr>
            <p:grpSpPr>
              <a:xfrm>
                <a:off x="1920489" y="1545534"/>
                <a:ext cx="558020" cy="1274645"/>
                <a:chOff x="1920489" y="1545534"/>
                <a:chExt cx="558020" cy="1274645"/>
              </a:xfrm>
            </p:grpSpPr>
            <p:sp>
              <p:nvSpPr>
                <p:cNvPr id="6683" name="Google Shape;6683;p64"/>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4" name="Google Shape;6684;p64"/>
                <p:cNvGrpSpPr/>
                <p:nvPr/>
              </p:nvGrpSpPr>
              <p:grpSpPr>
                <a:xfrm>
                  <a:off x="1962122" y="1668313"/>
                  <a:ext cx="474931" cy="1079962"/>
                  <a:chOff x="1962122" y="1668313"/>
                  <a:chExt cx="474931" cy="1079962"/>
                </a:xfrm>
              </p:grpSpPr>
              <p:sp>
                <p:nvSpPr>
                  <p:cNvPr id="6685" name="Google Shape;6685;p64"/>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4"/>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4"/>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4"/>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4"/>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4"/>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4"/>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4"/>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4"/>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4"/>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4"/>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4"/>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4"/>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4"/>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4"/>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4"/>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37" name="Google Shape;6737;p64"/>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38" name="Google Shape;6738;p64"/>
          <p:cNvGrpSpPr/>
          <p:nvPr/>
        </p:nvGrpSpPr>
        <p:grpSpPr>
          <a:xfrm>
            <a:off x="2939074" y="1542757"/>
            <a:ext cx="557541" cy="1310345"/>
            <a:chOff x="2939074" y="1542757"/>
            <a:chExt cx="557541" cy="1310345"/>
          </a:xfrm>
        </p:grpSpPr>
        <p:sp>
          <p:nvSpPr>
            <p:cNvPr id="6739" name="Google Shape;6739;p64"/>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4"/>
            <p:cNvGrpSpPr/>
            <p:nvPr/>
          </p:nvGrpSpPr>
          <p:grpSpPr>
            <a:xfrm>
              <a:off x="2939074" y="1542757"/>
              <a:ext cx="557541" cy="1277423"/>
              <a:chOff x="2939074" y="1542757"/>
              <a:chExt cx="557541" cy="1277423"/>
            </a:xfrm>
          </p:grpSpPr>
          <p:sp>
            <p:nvSpPr>
              <p:cNvPr id="6741" name="Google Shape;6741;p64"/>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2" name="Google Shape;6742;p64"/>
              <p:cNvGrpSpPr/>
              <p:nvPr/>
            </p:nvGrpSpPr>
            <p:grpSpPr>
              <a:xfrm>
                <a:off x="2939074" y="1547529"/>
                <a:ext cx="557541" cy="1272651"/>
                <a:chOff x="2939074" y="1547529"/>
                <a:chExt cx="557541" cy="1272651"/>
              </a:xfrm>
            </p:grpSpPr>
            <p:sp>
              <p:nvSpPr>
                <p:cNvPr id="6743" name="Google Shape;6743;p64"/>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64"/>
                <p:cNvGrpSpPr/>
                <p:nvPr/>
              </p:nvGrpSpPr>
              <p:grpSpPr>
                <a:xfrm>
                  <a:off x="2977425" y="1655184"/>
                  <a:ext cx="476218" cy="1085365"/>
                  <a:chOff x="2977425" y="1655184"/>
                  <a:chExt cx="476218" cy="1085365"/>
                </a:xfrm>
              </p:grpSpPr>
              <p:sp>
                <p:nvSpPr>
                  <p:cNvPr id="6745" name="Google Shape;6745;p64"/>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4"/>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4"/>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4"/>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4"/>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4"/>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4"/>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4"/>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0" name="Google Shape;6790;p64"/>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1" name="Google Shape;6791;p64"/>
          <p:cNvGrpSpPr/>
          <p:nvPr/>
        </p:nvGrpSpPr>
        <p:grpSpPr>
          <a:xfrm>
            <a:off x="4910904" y="1542757"/>
            <a:ext cx="558677" cy="1310345"/>
            <a:chOff x="4910904" y="1542757"/>
            <a:chExt cx="558677" cy="1310345"/>
          </a:xfrm>
        </p:grpSpPr>
        <p:sp>
          <p:nvSpPr>
            <p:cNvPr id="6792" name="Google Shape;6792;p64"/>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64"/>
            <p:cNvGrpSpPr/>
            <p:nvPr/>
          </p:nvGrpSpPr>
          <p:grpSpPr>
            <a:xfrm>
              <a:off x="4910904" y="1542757"/>
              <a:ext cx="558677" cy="1277423"/>
              <a:chOff x="4910904" y="1542757"/>
              <a:chExt cx="558677" cy="1277423"/>
            </a:xfrm>
          </p:grpSpPr>
          <p:sp>
            <p:nvSpPr>
              <p:cNvPr id="6794" name="Google Shape;6794;p64"/>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5" name="Google Shape;6795;p64"/>
              <p:cNvGrpSpPr/>
              <p:nvPr/>
            </p:nvGrpSpPr>
            <p:grpSpPr>
              <a:xfrm>
                <a:off x="4910904" y="1547529"/>
                <a:ext cx="558677" cy="1272651"/>
                <a:chOff x="4910904" y="1547529"/>
                <a:chExt cx="558677" cy="1272651"/>
              </a:xfrm>
            </p:grpSpPr>
            <p:sp>
              <p:nvSpPr>
                <p:cNvPr id="6796" name="Google Shape;6796;p64"/>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7" name="Google Shape;6797;p64"/>
                <p:cNvGrpSpPr/>
                <p:nvPr/>
              </p:nvGrpSpPr>
              <p:grpSpPr>
                <a:xfrm>
                  <a:off x="5086525" y="1888799"/>
                  <a:ext cx="204808" cy="326677"/>
                  <a:chOff x="5086525" y="1888799"/>
                  <a:chExt cx="204808" cy="326677"/>
                </a:xfrm>
              </p:grpSpPr>
              <p:grpSp>
                <p:nvGrpSpPr>
                  <p:cNvPr id="6798" name="Google Shape;6798;p64"/>
                  <p:cNvGrpSpPr/>
                  <p:nvPr/>
                </p:nvGrpSpPr>
                <p:grpSpPr>
                  <a:xfrm>
                    <a:off x="5147044" y="1888799"/>
                    <a:ext cx="80312" cy="199127"/>
                    <a:chOff x="5147044" y="1888799"/>
                    <a:chExt cx="80312" cy="199127"/>
                  </a:xfrm>
                </p:grpSpPr>
                <p:sp>
                  <p:nvSpPr>
                    <p:cNvPr id="6799" name="Google Shape;6799;p64"/>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4"/>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4"/>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03" name="Google Shape;6803;p64"/>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4" name="Google Shape;6804;p64"/>
          <p:cNvGrpSpPr/>
          <p:nvPr/>
        </p:nvGrpSpPr>
        <p:grpSpPr>
          <a:xfrm>
            <a:off x="5901010" y="1542757"/>
            <a:ext cx="557541" cy="1310345"/>
            <a:chOff x="5901010" y="1542757"/>
            <a:chExt cx="557541" cy="1310345"/>
          </a:xfrm>
        </p:grpSpPr>
        <p:sp>
          <p:nvSpPr>
            <p:cNvPr id="6805" name="Google Shape;6805;p64"/>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64"/>
            <p:cNvGrpSpPr/>
            <p:nvPr/>
          </p:nvGrpSpPr>
          <p:grpSpPr>
            <a:xfrm>
              <a:off x="5901010" y="1542757"/>
              <a:ext cx="557541" cy="1277423"/>
              <a:chOff x="5901010" y="1542757"/>
              <a:chExt cx="557541" cy="1277423"/>
            </a:xfrm>
          </p:grpSpPr>
          <p:sp>
            <p:nvSpPr>
              <p:cNvPr id="6807" name="Google Shape;6807;p64"/>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64"/>
              <p:cNvGrpSpPr/>
              <p:nvPr/>
            </p:nvGrpSpPr>
            <p:grpSpPr>
              <a:xfrm>
                <a:off x="5901010" y="1547529"/>
                <a:ext cx="557541" cy="1272651"/>
                <a:chOff x="5901010" y="1547529"/>
                <a:chExt cx="557541" cy="1272651"/>
              </a:xfrm>
            </p:grpSpPr>
            <p:sp>
              <p:nvSpPr>
                <p:cNvPr id="6810" name="Google Shape;6810;p64"/>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64"/>
                <p:cNvGrpSpPr/>
                <p:nvPr/>
              </p:nvGrpSpPr>
              <p:grpSpPr>
                <a:xfrm>
                  <a:off x="5939032" y="1575982"/>
                  <a:ext cx="472785" cy="1194182"/>
                  <a:chOff x="5939032" y="1575983"/>
                  <a:chExt cx="472785" cy="1194182"/>
                </a:xfrm>
              </p:grpSpPr>
              <p:grpSp>
                <p:nvGrpSpPr>
                  <p:cNvPr id="6812" name="Google Shape;6812;p64"/>
                  <p:cNvGrpSpPr/>
                  <p:nvPr/>
                </p:nvGrpSpPr>
                <p:grpSpPr>
                  <a:xfrm>
                    <a:off x="5939032" y="1717495"/>
                    <a:ext cx="472785" cy="1052669"/>
                    <a:chOff x="5939032" y="1717495"/>
                    <a:chExt cx="472785" cy="1052669"/>
                  </a:xfrm>
                </p:grpSpPr>
                <p:sp>
                  <p:nvSpPr>
                    <p:cNvPr id="6813" name="Google Shape;6813;p64"/>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4"/>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4"/>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4" name="Google Shape;6854;p64"/>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55" name="Google Shape;6855;p64"/>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6" name="Google Shape;6856;p64"/>
          <p:cNvGrpSpPr/>
          <p:nvPr/>
        </p:nvGrpSpPr>
        <p:grpSpPr>
          <a:xfrm>
            <a:off x="1924124" y="3064707"/>
            <a:ext cx="550774" cy="1310497"/>
            <a:chOff x="1924124" y="3050537"/>
            <a:chExt cx="550774" cy="1310497"/>
          </a:xfrm>
        </p:grpSpPr>
        <p:sp>
          <p:nvSpPr>
            <p:cNvPr id="6857" name="Google Shape;6857;p64"/>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64"/>
            <p:cNvGrpSpPr/>
            <p:nvPr/>
          </p:nvGrpSpPr>
          <p:grpSpPr>
            <a:xfrm>
              <a:off x="1959824" y="3177406"/>
              <a:ext cx="474931" cy="1079810"/>
              <a:chOff x="1959824" y="3177406"/>
              <a:chExt cx="474931" cy="1079810"/>
            </a:xfrm>
          </p:grpSpPr>
          <p:sp>
            <p:nvSpPr>
              <p:cNvPr id="6860" name="Google Shape;6860;p64"/>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4"/>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4"/>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0" name="Google Shape;6910;p64"/>
          <p:cNvGrpSpPr/>
          <p:nvPr/>
        </p:nvGrpSpPr>
        <p:grpSpPr>
          <a:xfrm>
            <a:off x="2942205" y="3064707"/>
            <a:ext cx="550623" cy="1310497"/>
            <a:chOff x="2942205" y="3050537"/>
            <a:chExt cx="550623" cy="1310497"/>
          </a:xfrm>
        </p:grpSpPr>
        <p:sp>
          <p:nvSpPr>
            <p:cNvPr id="6911" name="Google Shape;6911;p64"/>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4"/>
            <p:cNvGrpSpPr/>
            <p:nvPr/>
          </p:nvGrpSpPr>
          <p:grpSpPr>
            <a:xfrm>
              <a:off x="2942205" y="3050537"/>
              <a:ext cx="550623" cy="1278079"/>
              <a:chOff x="2942205" y="3050537"/>
              <a:chExt cx="550623" cy="1278079"/>
            </a:xfrm>
          </p:grpSpPr>
          <p:sp>
            <p:nvSpPr>
              <p:cNvPr id="6913" name="Google Shape;6913;p64"/>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4" name="Google Shape;6914;p64"/>
              <p:cNvGrpSpPr/>
              <p:nvPr/>
            </p:nvGrpSpPr>
            <p:grpSpPr>
              <a:xfrm>
                <a:off x="2976264" y="3168065"/>
                <a:ext cx="478718" cy="1086021"/>
                <a:chOff x="2976264" y="3168065"/>
                <a:chExt cx="478718" cy="1086021"/>
              </a:xfrm>
            </p:grpSpPr>
            <p:sp>
              <p:nvSpPr>
                <p:cNvPr id="6915" name="Google Shape;6915;p64"/>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4"/>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4"/>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4"/>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4"/>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0" name="Google Shape;6960;p64"/>
          <p:cNvGrpSpPr/>
          <p:nvPr/>
        </p:nvGrpSpPr>
        <p:grpSpPr>
          <a:xfrm>
            <a:off x="3928852" y="3064707"/>
            <a:ext cx="550799" cy="1310497"/>
            <a:chOff x="3928852" y="3050537"/>
            <a:chExt cx="550799" cy="1310497"/>
          </a:xfrm>
        </p:grpSpPr>
        <p:sp>
          <p:nvSpPr>
            <p:cNvPr id="6961" name="Google Shape;6961;p64"/>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64"/>
            <p:cNvGrpSpPr/>
            <p:nvPr/>
          </p:nvGrpSpPr>
          <p:grpSpPr>
            <a:xfrm>
              <a:off x="3928852" y="3050537"/>
              <a:ext cx="550799" cy="1278256"/>
              <a:chOff x="3928852" y="3050537"/>
              <a:chExt cx="550799" cy="1278256"/>
            </a:xfrm>
          </p:grpSpPr>
          <p:sp>
            <p:nvSpPr>
              <p:cNvPr id="6963" name="Google Shape;6963;p64"/>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64"/>
              <p:cNvGrpSpPr/>
              <p:nvPr/>
            </p:nvGrpSpPr>
            <p:grpSpPr>
              <a:xfrm>
                <a:off x="4097202" y="3317252"/>
                <a:ext cx="209832" cy="593417"/>
                <a:chOff x="4097202" y="3317252"/>
                <a:chExt cx="209832" cy="593417"/>
              </a:xfrm>
            </p:grpSpPr>
            <p:grpSp>
              <p:nvGrpSpPr>
                <p:cNvPr id="6965" name="Google Shape;6965;p64"/>
                <p:cNvGrpSpPr/>
                <p:nvPr/>
              </p:nvGrpSpPr>
              <p:grpSpPr>
                <a:xfrm>
                  <a:off x="4155271" y="3317252"/>
                  <a:ext cx="96622" cy="294739"/>
                  <a:chOff x="4155271" y="3317252"/>
                  <a:chExt cx="96622" cy="294739"/>
                </a:xfrm>
              </p:grpSpPr>
              <p:sp>
                <p:nvSpPr>
                  <p:cNvPr id="6966" name="Google Shape;6966;p64"/>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4"/>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64"/>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72" name="Google Shape;6972;p64"/>
          <p:cNvGrpSpPr/>
          <p:nvPr/>
        </p:nvGrpSpPr>
        <p:grpSpPr>
          <a:xfrm>
            <a:off x="6797170" y="3064707"/>
            <a:ext cx="550623" cy="1310497"/>
            <a:chOff x="6797170" y="3050537"/>
            <a:chExt cx="550623" cy="1310497"/>
          </a:xfrm>
        </p:grpSpPr>
        <p:sp>
          <p:nvSpPr>
            <p:cNvPr id="6973" name="Google Shape;6973;p64"/>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4" name="Google Shape;6974;p64"/>
            <p:cNvGrpSpPr/>
            <p:nvPr/>
          </p:nvGrpSpPr>
          <p:grpSpPr>
            <a:xfrm>
              <a:off x="6797170" y="3050537"/>
              <a:ext cx="550623" cy="1278079"/>
              <a:chOff x="6797170" y="3050537"/>
              <a:chExt cx="550623" cy="1278079"/>
            </a:xfrm>
          </p:grpSpPr>
          <p:sp>
            <p:nvSpPr>
              <p:cNvPr id="6975" name="Google Shape;6975;p64"/>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64"/>
              <p:cNvGrpSpPr/>
              <p:nvPr/>
            </p:nvGrpSpPr>
            <p:grpSpPr>
              <a:xfrm>
                <a:off x="6810728" y="3444626"/>
                <a:ext cx="524340" cy="876265"/>
                <a:chOff x="6810728" y="3444626"/>
                <a:chExt cx="524340" cy="876265"/>
              </a:xfrm>
            </p:grpSpPr>
            <p:sp>
              <p:nvSpPr>
                <p:cNvPr id="6977" name="Google Shape;6977;p64"/>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4"/>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4"/>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4"/>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4"/>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4"/>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4"/>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4"/>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4"/>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4"/>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4"/>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4"/>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4"/>
              <p:cNvGrpSpPr/>
              <p:nvPr/>
            </p:nvGrpSpPr>
            <p:grpSpPr>
              <a:xfrm>
                <a:off x="6922902" y="3131329"/>
                <a:ext cx="300496" cy="274642"/>
                <a:chOff x="6922902" y="3131329"/>
                <a:chExt cx="300496" cy="274642"/>
              </a:xfrm>
            </p:grpSpPr>
            <p:sp>
              <p:nvSpPr>
                <p:cNvPr id="7044" name="Google Shape;7044;p64"/>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4"/>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47" name="Google Shape;7047;p64"/>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64"/>
          <p:cNvGrpSpPr/>
          <p:nvPr/>
        </p:nvGrpSpPr>
        <p:grpSpPr>
          <a:xfrm>
            <a:off x="5904140" y="3064707"/>
            <a:ext cx="550951" cy="1310497"/>
            <a:chOff x="5904140" y="3050537"/>
            <a:chExt cx="550951" cy="1310497"/>
          </a:xfrm>
        </p:grpSpPr>
        <p:sp>
          <p:nvSpPr>
            <p:cNvPr id="7049" name="Google Shape;7049;p64"/>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0" name="Google Shape;7050;p64"/>
            <p:cNvGrpSpPr/>
            <p:nvPr/>
          </p:nvGrpSpPr>
          <p:grpSpPr>
            <a:xfrm>
              <a:off x="5904140" y="3050537"/>
              <a:ext cx="550951" cy="1278256"/>
              <a:chOff x="5904140" y="3050537"/>
              <a:chExt cx="550951" cy="1278256"/>
            </a:xfrm>
          </p:grpSpPr>
          <p:sp>
            <p:nvSpPr>
              <p:cNvPr id="7051" name="Google Shape;7051;p64"/>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64"/>
              <p:cNvGrpSpPr/>
              <p:nvPr/>
            </p:nvGrpSpPr>
            <p:grpSpPr>
              <a:xfrm>
                <a:off x="5952515" y="3084268"/>
                <a:ext cx="450087" cy="1165046"/>
                <a:chOff x="5952515" y="3084268"/>
                <a:chExt cx="450087" cy="1165046"/>
              </a:xfrm>
            </p:grpSpPr>
            <p:grpSp>
              <p:nvGrpSpPr>
                <p:cNvPr id="7053" name="Google Shape;7053;p64"/>
                <p:cNvGrpSpPr/>
                <p:nvPr/>
              </p:nvGrpSpPr>
              <p:grpSpPr>
                <a:xfrm>
                  <a:off x="5952515" y="3225780"/>
                  <a:ext cx="450087" cy="1023534"/>
                  <a:chOff x="5952515" y="3225780"/>
                  <a:chExt cx="450087" cy="1023534"/>
                </a:xfrm>
              </p:grpSpPr>
              <p:sp>
                <p:nvSpPr>
                  <p:cNvPr id="7054" name="Google Shape;7054;p64"/>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4"/>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4"/>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4"/>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4" name="Google Shape;7094;p64"/>
          <p:cNvGrpSpPr/>
          <p:nvPr/>
        </p:nvGrpSpPr>
        <p:grpSpPr>
          <a:xfrm>
            <a:off x="6794039" y="1544979"/>
            <a:ext cx="556884" cy="1305801"/>
            <a:chOff x="6794039" y="1544979"/>
            <a:chExt cx="556884" cy="1305801"/>
          </a:xfrm>
        </p:grpSpPr>
        <p:sp>
          <p:nvSpPr>
            <p:cNvPr id="7095" name="Google Shape;7095;p64"/>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64"/>
            <p:cNvGrpSpPr/>
            <p:nvPr/>
          </p:nvGrpSpPr>
          <p:grpSpPr>
            <a:xfrm>
              <a:off x="6794039" y="1544979"/>
              <a:ext cx="556884" cy="1272726"/>
              <a:chOff x="6794039" y="1544979"/>
              <a:chExt cx="556884" cy="1272726"/>
            </a:xfrm>
          </p:grpSpPr>
          <p:sp>
            <p:nvSpPr>
              <p:cNvPr id="7097" name="Google Shape;7097;p64"/>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8" name="Google Shape;7098;p64"/>
              <p:cNvGrpSpPr/>
              <p:nvPr/>
            </p:nvGrpSpPr>
            <p:grpSpPr>
              <a:xfrm>
                <a:off x="6794039" y="1545206"/>
                <a:ext cx="556884" cy="1272499"/>
                <a:chOff x="6794039" y="1545206"/>
                <a:chExt cx="556884" cy="1272499"/>
              </a:xfrm>
            </p:grpSpPr>
            <p:sp>
              <p:nvSpPr>
                <p:cNvPr id="7099" name="Google Shape;7099;p64"/>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0" name="Google Shape;7100;p64"/>
                <p:cNvGrpSpPr/>
                <p:nvPr/>
              </p:nvGrpSpPr>
              <p:grpSpPr>
                <a:xfrm>
                  <a:off x="6812697" y="1636703"/>
                  <a:ext cx="515453" cy="1170626"/>
                  <a:chOff x="6812697" y="1636703"/>
                  <a:chExt cx="515453" cy="1170626"/>
                </a:xfrm>
              </p:grpSpPr>
              <p:sp>
                <p:nvSpPr>
                  <p:cNvPr id="7101" name="Google Shape;7101;p64"/>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4"/>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64"/>
                  <p:cNvGrpSpPr/>
                  <p:nvPr/>
                </p:nvGrpSpPr>
                <p:grpSpPr>
                  <a:xfrm>
                    <a:off x="6934567" y="1636703"/>
                    <a:ext cx="275980" cy="252450"/>
                    <a:chOff x="6934567" y="1636703"/>
                    <a:chExt cx="275980" cy="252450"/>
                  </a:xfrm>
                </p:grpSpPr>
                <p:sp>
                  <p:nvSpPr>
                    <p:cNvPr id="7168" name="Google Shape;7168;p64"/>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171" name="Google Shape;7171;p64"/>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72" name="Google Shape;7172;p64"/>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8" name="Google Shape;7178;p64"/>
          <p:cNvGrpSpPr/>
          <p:nvPr/>
        </p:nvGrpSpPr>
        <p:grpSpPr>
          <a:xfrm>
            <a:off x="996380" y="1542757"/>
            <a:ext cx="556859" cy="1310345"/>
            <a:chOff x="996380" y="1542757"/>
            <a:chExt cx="556859" cy="1310345"/>
          </a:xfrm>
        </p:grpSpPr>
        <p:sp>
          <p:nvSpPr>
            <p:cNvPr id="7179" name="Google Shape;7179;p64"/>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4"/>
          <p:cNvGrpSpPr/>
          <p:nvPr/>
        </p:nvGrpSpPr>
        <p:grpSpPr>
          <a:xfrm>
            <a:off x="998349" y="3064858"/>
            <a:ext cx="550774" cy="1310345"/>
            <a:chOff x="998349" y="3050689"/>
            <a:chExt cx="550774" cy="1310345"/>
          </a:xfrm>
        </p:grpSpPr>
        <p:sp>
          <p:nvSpPr>
            <p:cNvPr id="7184" name="Google Shape;7184;p64"/>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4"/>
          <p:cNvGrpSpPr/>
          <p:nvPr/>
        </p:nvGrpSpPr>
        <p:grpSpPr>
          <a:xfrm>
            <a:off x="7660912" y="1542757"/>
            <a:ext cx="557515" cy="1310345"/>
            <a:chOff x="7660912" y="1542757"/>
            <a:chExt cx="557515" cy="1310345"/>
          </a:xfrm>
        </p:grpSpPr>
        <p:sp>
          <p:nvSpPr>
            <p:cNvPr id="7189" name="Google Shape;7189;p64"/>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64"/>
            <p:cNvGrpSpPr/>
            <p:nvPr/>
          </p:nvGrpSpPr>
          <p:grpSpPr>
            <a:xfrm>
              <a:off x="7660912" y="1542757"/>
              <a:ext cx="557515" cy="1277423"/>
              <a:chOff x="7660912" y="1542757"/>
              <a:chExt cx="557515" cy="1277423"/>
            </a:xfrm>
          </p:grpSpPr>
          <p:sp>
            <p:nvSpPr>
              <p:cNvPr id="7191" name="Google Shape;7191;p64"/>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64"/>
              <p:cNvGrpSpPr/>
              <p:nvPr/>
            </p:nvGrpSpPr>
            <p:grpSpPr>
              <a:xfrm>
                <a:off x="7660912" y="1547529"/>
                <a:ext cx="557515" cy="1272651"/>
                <a:chOff x="7660912" y="1547529"/>
                <a:chExt cx="557515" cy="1272651"/>
              </a:xfrm>
            </p:grpSpPr>
            <p:sp>
              <p:nvSpPr>
                <p:cNvPr id="7193" name="Google Shape;7193;p64"/>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64"/>
                <p:cNvGrpSpPr/>
                <p:nvPr/>
              </p:nvGrpSpPr>
              <p:grpSpPr>
                <a:xfrm>
                  <a:off x="7873243" y="2256453"/>
                  <a:ext cx="129570" cy="89679"/>
                  <a:chOff x="7873243" y="2256453"/>
                  <a:chExt cx="129570" cy="89679"/>
                </a:xfrm>
              </p:grpSpPr>
              <p:sp>
                <p:nvSpPr>
                  <p:cNvPr id="7195" name="Google Shape;7195;p64"/>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9" name="Google Shape;7199;p64"/>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00" name="Google Shape;7200;p64"/>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1" name="Google Shape;7201;p64"/>
          <p:cNvGrpSpPr/>
          <p:nvPr/>
        </p:nvGrpSpPr>
        <p:grpSpPr>
          <a:xfrm>
            <a:off x="7665988" y="3067429"/>
            <a:ext cx="550774" cy="1277927"/>
            <a:chOff x="7665988" y="3067429"/>
            <a:chExt cx="550774" cy="1277927"/>
          </a:xfrm>
        </p:grpSpPr>
        <p:sp>
          <p:nvSpPr>
            <p:cNvPr id="7202" name="Google Shape;7202;p64"/>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3" name="Google Shape;7203;p64"/>
            <p:cNvGrpSpPr/>
            <p:nvPr/>
          </p:nvGrpSpPr>
          <p:grpSpPr>
            <a:xfrm>
              <a:off x="7893590" y="3786407"/>
              <a:ext cx="93163" cy="118840"/>
              <a:chOff x="7890614" y="3772237"/>
              <a:chExt cx="93163" cy="118840"/>
            </a:xfrm>
          </p:grpSpPr>
          <p:sp>
            <p:nvSpPr>
              <p:cNvPr id="7204" name="Google Shape;7204;p64"/>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52393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Environment</a:t>
            </a:r>
            <a:r>
              <a:rPr lang="en" dirty="0">
                <a:solidFill>
                  <a:schemeClr val="dk1"/>
                </a:solidFill>
              </a:rPr>
              <a:t>.</a:t>
            </a:r>
            <a:endParaRPr dirty="0">
              <a:solidFill>
                <a:schemeClr val="dk1"/>
              </a:solidFill>
            </a:endParaRPr>
          </a:p>
        </p:txBody>
      </p:sp>
      <p:sp>
        <p:nvSpPr>
          <p:cNvPr id="344" name="Google Shape;344;p31"/>
          <p:cNvSpPr txBox="1">
            <a:spLocks noGrp="1"/>
          </p:cNvSpPr>
          <p:nvPr>
            <p:ph type="title" idx="2"/>
          </p:nvPr>
        </p:nvSpPr>
        <p:spPr>
          <a:xfrm>
            <a:off x="1232050" y="2040021"/>
            <a:ext cx="1888450" cy="399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b="1" dirty="0"/>
              <a:t>Completely observable</a:t>
            </a:r>
            <a:endParaRPr sz="1600" b="1" dirty="0"/>
          </a:p>
        </p:txBody>
      </p:sp>
      <p:sp>
        <p:nvSpPr>
          <p:cNvPr id="345" name="Google Shape;345;p31"/>
          <p:cNvSpPr txBox="1">
            <a:spLocks noGrp="1"/>
          </p:cNvSpPr>
          <p:nvPr>
            <p:ph type="subTitle" idx="1"/>
          </p:nvPr>
        </p:nvSpPr>
        <p:spPr>
          <a:xfrm>
            <a:off x="1058680" y="2366210"/>
            <a:ext cx="2193022" cy="439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All the relevant information about the state is accessible</a:t>
            </a:r>
            <a:endParaRPr sz="1200" dirty="0"/>
          </a:p>
        </p:txBody>
      </p:sp>
      <p:sp>
        <p:nvSpPr>
          <p:cNvPr id="346" name="Google Shape;346;p31"/>
          <p:cNvSpPr txBox="1">
            <a:spLocks noGrp="1"/>
          </p:cNvSpPr>
          <p:nvPr>
            <p:ph type="title" idx="3"/>
          </p:nvPr>
        </p:nvSpPr>
        <p:spPr>
          <a:xfrm>
            <a:off x="3827490" y="2040022"/>
            <a:ext cx="1489020" cy="399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b="1" dirty="0"/>
              <a:t>Multiagent</a:t>
            </a:r>
            <a:endParaRPr sz="1600" b="1" dirty="0"/>
          </a:p>
        </p:txBody>
      </p:sp>
      <p:sp>
        <p:nvSpPr>
          <p:cNvPr id="347" name="Google Shape;347;p31"/>
          <p:cNvSpPr txBox="1">
            <a:spLocks noGrp="1"/>
          </p:cNvSpPr>
          <p:nvPr>
            <p:ph type="subTitle" idx="4"/>
          </p:nvPr>
        </p:nvSpPr>
        <p:spPr>
          <a:xfrm>
            <a:off x="3673031" y="2347370"/>
            <a:ext cx="1797937" cy="439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sz="1200" dirty="0" err="1"/>
              <a:t>Other</a:t>
            </a:r>
            <a:r>
              <a:rPr lang="it-IT" sz="1200" dirty="0"/>
              <a:t> competitive agents are in the </a:t>
            </a:r>
            <a:r>
              <a:rPr lang="it-IT" sz="1200" dirty="0" err="1"/>
              <a:t>environment</a:t>
            </a:r>
            <a:endParaRPr sz="1200" dirty="0"/>
          </a:p>
        </p:txBody>
      </p:sp>
      <p:sp>
        <p:nvSpPr>
          <p:cNvPr id="348" name="Google Shape;348;p31"/>
          <p:cNvSpPr txBox="1">
            <a:spLocks noGrp="1"/>
          </p:cNvSpPr>
          <p:nvPr>
            <p:ph type="title" idx="5"/>
          </p:nvPr>
        </p:nvSpPr>
        <p:spPr>
          <a:xfrm>
            <a:off x="6223215" y="2040021"/>
            <a:ext cx="1489020" cy="399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b="1" dirty="0"/>
              <a:t>Strategic</a:t>
            </a:r>
            <a:endParaRPr sz="1600" b="1" dirty="0"/>
          </a:p>
        </p:txBody>
      </p:sp>
      <p:sp>
        <p:nvSpPr>
          <p:cNvPr id="349" name="Google Shape;349;p31"/>
          <p:cNvSpPr txBox="1">
            <a:spLocks noGrp="1"/>
          </p:cNvSpPr>
          <p:nvPr>
            <p:ph type="subTitle" idx="6"/>
          </p:nvPr>
        </p:nvSpPr>
        <p:spPr>
          <a:xfrm>
            <a:off x="5927635" y="2374614"/>
            <a:ext cx="2051772" cy="439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sz="1200" dirty="0"/>
              <a:t>The state of the </a:t>
            </a:r>
            <a:r>
              <a:rPr lang="it-IT" sz="1200" dirty="0" err="1"/>
              <a:t>environment</a:t>
            </a:r>
            <a:r>
              <a:rPr lang="it-IT" sz="1200" dirty="0"/>
              <a:t> </a:t>
            </a:r>
            <a:r>
              <a:rPr lang="it-IT" sz="1200" dirty="0" err="1"/>
              <a:t>is</a:t>
            </a:r>
            <a:r>
              <a:rPr lang="it-IT" sz="1200" dirty="0"/>
              <a:t> </a:t>
            </a:r>
            <a:r>
              <a:rPr lang="it-IT" sz="1200" dirty="0" err="1"/>
              <a:t>not</a:t>
            </a:r>
            <a:r>
              <a:rPr lang="it-IT" sz="1200" dirty="0"/>
              <a:t> </a:t>
            </a:r>
            <a:r>
              <a:rPr lang="it-IT" sz="1200" dirty="0" err="1"/>
              <a:t>deterministic</a:t>
            </a:r>
            <a:endParaRPr sz="1200" dirty="0"/>
          </a:p>
          <a:p>
            <a:pPr marL="0" lvl="0" indent="0" algn="ctr" rtl="0">
              <a:spcBef>
                <a:spcPts val="0"/>
              </a:spcBef>
              <a:spcAft>
                <a:spcPts val="0"/>
              </a:spcAft>
              <a:buNone/>
            </a:pPr>
            <a:endParaRPr sz="1200" dirty="0"/>
          </a:p>
        </p:txBody>
      </p:sp>
      <p:sp>
        <p:nvSpPr>
          <p:cNvPr id="350" name="Google Shape;350;p31"/>
          <p:cNvSpPr/>
          <p:nvPr/>
        </p:nvSpPr>
        <p:spPr>
          <a:xfrm>
            <a:off x="1734357" y="1119799"/>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4130082" y="1119799"/>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525807" y="1119799"/>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Occhi">
            <a:extLst>
              <a:ext uri="{FF2B5EF4-FFF2-40B4-BE49-F238E27FC236}">
                <a16:creationId xmlns:a16="http://schemas.microsoft.com/office/drawing/2014/main" id="{36AD3584-DF3D-427F-BEF2-170641D4FF8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31431" y="1332044"/>
            <a:ext cx="451263" cy="451263"/>
          </a:xfrm>
          <a:prstGeom prst="rect">
            <a:avLst/>
          </a:prstGeom>
        </p:spPr>
      </p:pic>
      <p:pic>
        <p:nvPicPr>
          <p:cNvPr id="5" name="Elemento grafico 4" descr="Gruppo di uomini">
            <a:extLst>
              <a:ext uri="{FF2B5EF4-FFF2-40B4-BE49-F238E27FC236}">
                <a16:creationId xmlns:a16="http://schemas.microsoft.com/office/drawing/2014/main" id="{5A1C0B73-60B2-4BEA-BD04-7808CB8D076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327157" y="1316874"/>
            <a:ext cx="451262" cy="451262"/>
          </a:xfrm>
          <a:prstGeom prst="rect">
            <a:avLst/>
          </a:prstGeom>
        </p:spPr>
      </p:pic>
      <p:pic>
        <p:nvPicPr>
          <p:cNvPr id="7" name="Elemento grafico 6" descr="Dadi">
            <a:extLst>
              <a:ext uri="{FF2B5EF4-FFF2-40B4-BE49-F238E27FC236}">
                <a16:creationId xmlns:a16="http://schemas.microsoft.com/office/drawing/2014/main" id="{C0EF1C70-7FC9-476B-9C8A-72B3805168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722882" y="1332044"/>
            <a:ext cx="451262" cy="451262"/>
          </a:xfrm>
          <a:prstGeom prst="rect">
            <a:avLst/>
          </a:prstGeom>
        </p:spPr>
      </p:pic>
      <p:sp>
        <p:nvSpPr>
          <p:cNvPr id="39" name="Google Shape;344;p31">
            <a:extLst>
              <a:ext uri="{FF2B5EF4-FFF2-40B4-BE49-F238E27FC236}">
                <a16:creationId xmlns:a16="http://schemas.microsoft.com/office/drawing/2014/main" id="{2DFD5C37-F28D-419E-8F82-F416FA00C927}"/>
              </a:ext>
            </a:extLst>
          </p:cNvPr>
          <p:cNvSpPr txBox="1">
            <a:spLocks/>
          </p:cNvSpPr>
          <p:nvPr/>
        </p:nvSpPr>
        <p:spPr>
          <a:xfrm>
            <a:off x="1232050" y="4054087"/>
            <a:ext cx="1888450" cy="39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GB" sz="1400" b="1" dirty="0"/>
              <a:t>Sequential</a:t>
            </a:r>
            <a:endParaRPr lang="en-GB" sz="1600" b="1" dirty="0"/>
          </a:p>
        </p:txBody>
      </p:sp>
      <p:sp>
        <p:nvSpPr>
          <p:cNvPr id="40" name="Google Shape;345;p31">
            <a:extLst>
              <a:ext uri="{FF2B5EF4-FFF2-40B4-BE49-F238E27FC236}">
                <a16:creationId xmlns:a16="http://schemas.microsoft.com/office/drawing/2014/main" id="{B548F6F3-4BCA-4BB5-94DA-38C0A696C2BB}"/>
              </a:ext>
            </a:extLst>
          </p:cNvPr>
          <p:cNvSpPr txBox="1">
            <a:spLocks/>
          </p:cNvSpPr>
          <p:nvPr/>
        </p:nvSpPr>
        <p:spPr>
          <a:xfrm>
            <a:off x="1212837" y="4381372"/>
            <a:ext cx="1888450" cy="43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r>
              <a:rPr lang="en-GB" sz="1200" dirty="0"/>
              <a:t>Any action of the agent influences the next ones</a:t>
            </a:r>
          </a:p>
        </p:txBody>
      </p:sp>
      <p:sp>
        <p:nvSpPr>
          <p:cNvPr id="41" name="Google Shape;346;p31">
            <a:extLst>
              <a:ext uri="{FF2B5EF4-FFF2-40B4-BE49-F238E27FC236}">
                <a16:creationId xmlns:a16="http://schemas.microsoft.com/office/drawing/2014/main" id="{D2B99F75-0518-498B-A784-C694EBE4BED8}"/>
              </a:ext>
            </a:extLst>
          </p:cNvPr>
          <p:cNvSpPr txBox="1">
            <a:spLocks/>
          </p:cNvSpPr>
          <p:nvPr/>
        </p:nvSpPr>
        <p:spPr>
          <a:xfrm>
            <a:off x="3827490" y="4054088"/>
            <a:ext cx="1489020" cy="39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GB" sz="1400" b="1" dirty="0"/>
              <a:t>Static</a:t>
            </a:r>
            <a:endParaRPr lang="en-GB" sz="1600" b="1" dirty="0"/>
          </a:p>
        </p:txBody>
      </p:sp>
      <p:sp>
        <p:nvSpPr>
          <p:cNvPr id="42" name="Google Shape;347;p31">
            <a:extLst>
              <a:ext uri="{FF2B5EF4-FFF2-40B4-BE49-F238E27FC236}">
                <a16:creationId xmlns:a16="http://schemas.microsoft.com/office/drawing/2014/main" id="{6CA52B42-8B8D-4B6F-99FF-B30B160D9215}"/>
              </a:ext>
            </a:extLst>
          </p:cNvPr>
          <p:cNvSpPr txBox="1">
            <a:spLocks/>
          </p:cNvSpPr>
          <p:nvPr/>
        </p:nvSpPr>
        <p:spPr>
          <a:xfrm>
            <a:off x="3507478" y="4308957"/>
            <a:ext cx="2090619" cy="43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buSzPts val="1100"/>
            </a:pPr>
            <a:r>
              <a:rPr lang="en-GB" sz="1200" dirty="0"/>
              <a:t>No changes of the environment occur while the agent is deliberating</a:t>
            </a:r>
          </a:p>
        </p:txBody>
      </p:sp>
      <p:sp>
        <p:nvSpPr>
          <p:cNvPr id="43" name="Google Shape;348;p31">
            <a:extLst>
              <a:ext uri="{FF2B5EF4-FFF2-40B4-BE49-F238E27FC236}">
                <a16:creationId xmlns:a16="http://schemas.microsoft.com/office/drawing/2014/main" id="{CCB9224E-A60B-4264-B62C-875261B22072}"/>
              </a:ext>
            </a:extLst>
          </p:cNvPr>
          <p:cNvSpPr txBox="1">
            <a:spLocks/>
          </p:cNvSpPr>
          <p:nvPr/>
        </p:nvSpPr>
        <p:spPr>
          <a:xfrm>
            <a:off x="6223215" y="4054087"/>
            <a:ext cx="1489020" cy="39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GB" sz="1400" b="1" dirty="0"/>
              <a:t>Discrete</a:t>
            </a:r>
            <a:endParaRPr lang="en-GB" sz="1600" b="1" dirty="0"/>
          </a:p>
        </p:txBody>
      </p:sp>
      <p:sp>
        <p:nvSpPr>
          <p:cNvPr id="44" name="Google Shape;349;p31">
            <a:extLst>
              <a:ext uri="{FF2B5EF4-FFF2-40B4-BE49-F238E27FC236}">
                <a16:creationId xmlns:a16="http://schemas.microsoft.com/office/drawing/2014/main" id="{07494866-F581-48D1-AF38-F514C71ED97C}"/>
              </a:ext>
            </a:extLst>
          </p:cNvPr>
          <p:cNvSpPr txBox="1">
            <a:spLocks/>
          </p:cNvSpPr>
          <p:nvPr/>
        </p:nvSpPr>
        <p:spPr>
          <a:xfrm>
            <a:off x="6223215" y="4361436"/>
            <a:ext cx="1489020" cy="43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buSzPts val="1100"/>
              <a:buFont typeface="Arial"/>
              <a:buNone/>
            </a:pPr>
            <a:r>
              <a:rPr lang="en-GB" sz="1200" dirty="0"/>
              <a:t>Time, perceptions and actions are finite</a:t>
            </a:r>
          </a:p>
          <a:p>
            <a:pPr marL="0" indent="0"/>
            <a:endParaRPr lang="en-GB" sz="1200" dirty="0"/>
          </a:p>
        </p:txBody>
      </p:sp>
      <p:sp>
        <p:nvSpPr>
          <p:cNvPr id="45" name="Google Shape;350;p31">
            <a:extLst>
              <a:ext uri="{FF2B5EF4-FFF2-40B4-BE49-F238E27FC236}">
                <a16:creationId xmlns:a16="http://schemas.microsoft.com/office/drawing/2014/main" id="{42BA2113-7B7E-4B86-AD16-E678F3D61361}"/>
              </a:ext>
            </a:extLst>
          </p:cNvPr>
          <p:cNvSpPr/>
          <p:nvPr/>
        </p:nvSpPr>
        <p:spPr>
          <a:xfrm>
            <a:off x="1734357" y="3133865"/>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p31">
            <a:extLst>
              <a:ext uri="{FF2B5EF4-FFF2-40B4-BE49-F238E27FC236}">
                <a16:creationId xmlns:a16="http://schemas.microsoft.com/office/drawing/2014/main" id="{E1ABCC33-B798-4A80-93EF-A0A3C4C3DE13}"/>
              </a:ext>
            </a:extLst>
          </p:cNvPr>
          <p:cNvSpPr/>
          <p:nvPr/>
        </p:nvSpPr>
        <p:spPr>
          <a:xfrm>
            <a:off x="4130082" y="3133865"/>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2;p31">
            <a:extLst>
              <a:ext uri="{FF2B5EF4-FFF2-40B4-BE49-F238E27FC236}">
                <a16:creationId xmlns:a16="http://schemas.microsoft.com/office/drawing/2014/main" id="{F5CA5555-626D-4DE0-950E-CBEE3A2D6817}"/>
              </a:ext>
            </a:extLst>
          </p:cNvPr>
          <p:cNvSpPr/>
          <p:nvPr/>
        </p:nvSpPr>
        <p:spPr>
          <a:xfrm>
            <a:off x="6525807" y="3133865"/>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Elemento grafico 47" descr="Flusso di lavoro">
            <a:extLst>
              <a:ext uri="{FF2B5EF4-FFF2-40B4-BE49-F238E27FC236}">
                <a16:creationId xmlns:a16="http://schemas.microsoft.com/office/drawing/2014/main" id="{3DD52C52-4181-42C5-ACB4-7A76C354FA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31431" y="3346110"/>
            <a:ext cx="451263" cy="451263"/>
          </a:xfrm>
          <a:prstGeom prst="rect">
            <a:avLst/>
          </a:prstGeom>
        </p:spPr>
      </p:pic>
      <p:pic>
        <p:nvPicPr>
          <p:cNvPr id="49" name="Elemento grafico 48" descr="Ancora">
            <a:extLst>
              <a:ext uri="{FF2B5EF4-FFF2-40B4-BE49-F238E27FC236}">
                <a16:creationId xmlns:a16="http://schemas.microsoft.com/office/drawing/2014/main" id="{95DB0073-5677-45F0-9BA6-669E0D9E5A5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27157" y="3330940"/>
            <a:ext cx="451262" cy="451262"/>
          </a:xfrm>
          <a:prstGeom prst="rect">
            <a:avLst/>
          </a:prstGeom>
        </p:spPr>
      </p:pic>
      <p:pic>
        <p:nvPicPr>
          <p:cNvPr id="50" name="Elemento grafico 49" descr="Diagramma di Venn">
            <a:extLst>
              <a:ext uri="{FF2B5EF4-FFF2-40B4-BE49-F238E27FC236}">
                <a16:creationId xmlns:a16="http://schemas.microsoft.com/office/drawing/2014/main" id="{39629D6C-BF66-4E3D-9C3D-6AB01095D9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722882" y="3346110"/>
            <a:ext cx="451262" cy="451262"/>
          </a:xfrm>
          <a:prstGeom prst="rect">
            <a:avLst/>
          </a:prstGeom>
        </p:spPr>
      </p:pic>
    </p:spTree>
    <p:extLst>
      <p:ext uri="{BB962C8B-B14F-4D97-AF65-F5344CB8AC3E}">
        <p14:creationId xmlns:p14="http://schemas.microsoft.com/office/powerpoint/2010/main" val="4189883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4"/>
        <p:cNvGrpSpPr/>
        <p:nvPr/>
      </p:nvGrpSpPr>
      <p:grpSpPr>
        <a:xfrm>
          <a:off x="0" y="0"/>
          <a:ext cx="0" cy="0"/>
          <a:chOff x="0" y="0"/>
          <a:chExt cx="0" cy="0"/>
        </a:xfrm>
      </p:grpSpPr>
      <p:sp>
        <p:nvSpPr>
          <p:cNvPr id="7215" name="Google Shape;721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216" name="Google Shape;7216;p6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217" name="Google Shape;7217;p65"/>
          <p:cNvGrpSpPr/>
          <p:nvPr/>
        </p:nvGrpSpPr>
        <p:grpSpPr>
          <a:xfrm>
            <a:off x="829359" y="2307635"/>
            <a:ext cx="339235" cy="298186"/>
            <a:chOff x="898875" y="244725"/>
            <a:chExt cx="481800" cy="423500"/>
          </a:xfrm>
        </p:grpSpPr>
        <p:sp>
          <p:nvSpPr>
            <p:cNvPr id="7218" name="Google Shape;7218;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3" name="Google Shape;7223;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4" name="Google Shape;7224;p65"/>
          <p:cNvGrpSpPr/>
          <p:nvPr/>
        </p:nvGrpSpPr>
        <p:grpSpPr>
          <a:xfrm>
            <a:off x="1267741" y="2287103"/>
            <a:ext cx="298169" cy="339253"/>
            <a:chOff x="1529350" y="258825"/>
            <a:chExt cx="423475" cy="481825"/>
          </a:xfrm>
        </p:grpSpPr>
        <p:sp>
          <p:nvSpPr>
            <p:cNvPr id="7225" name="Google Shape;7225;p6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6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7" name="Google Shape;7227;p65"/>
          <p:cNvGrpSpPr/>
          <p:nvPr/>
        </p:nvGrpSpPr>
        <p:grpSpPr>
          <a:xfrm>
            <a:off x="1660716" y="2367273"/>
            <a:ext cx="340890" cy="178912"/>
            <a:chOff x="2084325" y="363300"/>
            <a:chExt cx="484150" cy="254100"/>
          </a:xfrm>
        </p:grpSpPr>
        <p:sp>
          <p:nvSpPr>
            <p:cNvPr id="7228" name="Google Shape;7228;p6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6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0" name="Google Shape;7230;p65"/>
          <p:cNvGrpSpPr/>
          <p:nvPr/>
        </p:nvGrpSpPr>
        <p:grpSpPr>
          <a:xfrm>
            <a:off x="2110011" y="2287102"/>
            <a:ext cx="298169" cy="339253"/>
            <a:chOff x="2707500" y="249400"/>
            <a:chExt cx="423475" cy="481825"/>
          </a:xfrm>
        </p:grpSpPr>
        <p:sp>
          <p:nvSpPr>
            <p:cNvPr id="7231" name="Google Shape;7231;p6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6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3" name="Google Shape;7233;p65"/>
          <p:cNvGrpSpPr/>
          <p:nvPr/>
        </p:nvGrpSpPr>
        <p:grpSpPr>
          <a:xfrm>
            <a:off x="2523626" y="2287428"/>
            <a:ext cx="305386" cy="338602"/>
            <a:chOff x="3300325" y="249875"/>
            <a:chExt cx="433725" cy="480900"/>
          </a:xfrm>
        </p:grpSpPr>
        <p:sp>
          <p:nvSpPr>
            <p:cNvPr id="7234" name="Google Shape;7234;p6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6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6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6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6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6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0" name="Google Shape;7240;p65"/>
          <p:cNvGrpSpPr/>
          <p:nvPr/>
        </p:nvGrpSpPr>
        <p:grpSpPr>
          <a:xfrm>
            <a:off x="2912712" y="2287349"/>
            <a:ext cx="352349" cy="338760"/>
            <a:chOff x="3854700" y="249750"/>
            <a:chExt cx="500425" cy="481125"/>
          </a:xfrm>
        </p:grpSpPr>
        <p:sp>
          <p:nvSpPr>
            <p:cNvPr id="7241" name="Google Shape;7241;p6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6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6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6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6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6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6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6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9" name="Google Shape;7249;p65"/>
          <p:cNvGrpSpPr/>
          <p:nvPr/>
        </p:nvGrpSpPr>
        <p:grpSpPr>
          <a:xfrm>
            <a:off x="3330701" y="2287349"/>
            <a:ext cx="352349" cy="338760"/>
            <a:chOff x="4447550" y="249750"/>
            <a:chExt cx="500425" cy="481125"/>
          </a:xfrm>
        </p:grpSpPr>
        <p:sp>
          <p:nvSpPr>
            <p:cNvPr id="7250" name="Google Shape;7250;p6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6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2" name="Google Shape;7252;p65"/>
          <p:cNvGrpSpPr/>
          <p:nvPr/>
        </p:nvGrpSpPr>
        <p:grpSpPr>
          <a:xfrm>
            <a:off x="3759902" y="2287102"/>
            <a:ext cx="339253" cy="339253"/>
            <a:chOff x="5049725" y="249400"/>
            <a:chExt cx="481825" cy="481825"/>
          </a:xfrm>
        </p:grpSpPr>
        <p:sp>
          <p:nvSpPr>
            <p:cNvPr id="7253" name="Google Shape;7253;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5" name="Google Shape;7255;p65"/>
          <p:cNvGrpSpPr/>
          <p:nvPr/>
        </p:nvGrpSpPr>
        <p:grpSpPr>
          <a:xfrm>
            <a:off x="4173843" y="2287102"/>
            <a:ext cx="339253" cy="339253"/>
            <a:chOff x="5660400" y="238125"/>
            <a:chExt cx="481825" cy="481825"/>
          </a:xfrm>
        </p:grpSpPr>
        <p:sp>
          <p:nvSpPr>
            <p:cNvPr id="7256" name="Google Shape;7256;p6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6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8" name="Google Shape;7258;p65"/>
          <p:cNvGrpSpPr/>
          <p:nvPr/>
        </p:nvGrpSpPr>
        <p:grpSpPr>
          <a:xfrm>
            <a:off x="4590529" y="2287102"/>
            <a:ext cx="339253" cy="339253"/>
            <a:chOff x="6235400" y="249400"/>
            <a:chExt cx="481825" cy="481825"/>
          </a:xfrm>
        </p:grpSpPr>
        <p:sp>
          <p:nvSpPr>
            <p:cNvPr id="7259" name="Google Shape;7259;p6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6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6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6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6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4" name="Google Shape;7264;p65"/>
          <p:cNvGrpSpPr/>
          <p:nvPr/>
        </p:nvGrpSpPr>
        <p:grpSpPr>
          <a:xfrm>
            <a:off x="828875" y="2731810"/>
            <a:ext cx="340204" cy="298116"/>
            <a:chOff x="899850" y="871450"/>
            <a:chExt cx="483175" cy="423400"/>
          </a:xfrm>
        </p:grpSpPr>
        <p:sp>
          <p:nvSpPr>
            <p:cNvPr id="7265" name="Google Shape;7265;p6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6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6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6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69" name="Google Shape;7269;p6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70" name="Google Shape;7270;p65"/>
          <p:cNvGrpSpPr/>
          <p:nvPr/>
        </p:nvGrpSpPr>
        <p:grpSpPr>
          <a:xfrm>
            <a:off x="1660875" y="2711232"/>
            <a:ext cx="340573" cy="339271"/>
            <a:chOff x="2085450" y="842250"/>
            <a:chExt cx="483700" cy="481850"/>
          </a:xfrm>
        </p:grpSpPr>
        <p:sp>
          <p:nvSpPr>
            <p:cNvPr id="7271" name="Google Shape;7271;p6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6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6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4" name="Google Shape;7274;p65"/>
          <p:cNvGrpSpPr/>
          <p:nvPr/>
        </p:nvGrpSpPr>
        <p:grpSpPr>
          <a:xfrm>
            <a:off x="2089443" y="2711241"/>
            <a:ext cx="339306" cy="339253"/>
            <a:chOff x="2685825" y="840375"/>
            <a:chExt cx="481900" cy="481825"/>
          </a:xfrm>
        </p:grpSpPr>
        <p:sp>
          <p:nvSpPr>
            <p:cNvPr id="7275" name="Google Shape;7275;p6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6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65"/>
          <p:cNvGrpSpPr/>
          <p:nvPr/>
        </p:nvGrpSpPr>
        <p:grpSpPr>
          <a:xfrm>
            <a:off x="2501104" y="2710924"/>
            <a:ext cx="350431" cy="339887"/>
            <a:chOff x="3270675" y="841800"/>
            <a:chExt cx="497700" cy="482725"/>
          </a:xfrm>
        </p:grpSpPr>
        <p:sp>
          <p:nvSpPr>
            <p:cNvPr id="7278" name="Google Shape;7278;p6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6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6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81" name="Google Shape;7281;p6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82" name="Google Shape;7282;p65"/>
          <p:cNvGrpSpPr/>
          <p:nvPr/>
        </p:nvGrpSpPr>
        <p:grpSpPr>
          <a:xfrm>
            <a:off x="3337249" y="2731783"/>
            <a:ext cx="339253" cy="298169"/>
            <a:chOff x="4467200" y="877100"/>
            <a:chExt cx="481825" cy="423475"/>
          </a:xfrm>
        </p:grpSpPr>
        <p:sp>
          <p:nvSpPr>
            <p:cNvPr id="7283" name="Google Shape;7283;p6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6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6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6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7" name="Google Shape;7287;p65"/>
          <p:cNvGrpSpPr/>
          <p:nvPr/>
        </p:nvGrpSpPr>
        <p:grpSpPr>
          <a:xfrm>
            <a:off x="3752140" y="2711232"/>
            <a:ext cx="354778" cy="339271"/>
            <a:chOff x="5045500" y="842250"/>
            <a:chExt cx="503875" cy="481850"/>
          </a:xfrm>
        </p:grpSpPr>
        <p:sp>
          <p:nvSpPr>
            <p:cNvPr id="7288" name="Google Shape;7288;p6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6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0" name="Google Shape;7290;p65"/>
          <p:cNvGrpSpPr/>
          <p:nvPr/>
        </p:nvGrpSpPr>
        <p:grpSpPr>
          <a:xfrm>
            <a:off x="4174987" y="2737451"/>
            <a:ext cx="336965" cy="286833"/>
            <a:chOff x="5645200" y="879425"/>
            <a:chExt cx="478575" cy="407375"/>
          </a:xfrm>
        </p:grpSpPr>
        <p:sp>
          <p:nvSpPr>
            <p:cNvPr id="7291" name="Google Shape;7291;p6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6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6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6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6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6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7" name="Google Shape;7297;p65"/>
          <p:cNvGrpSpPr/>
          <p:nvPr/>
        </p:nvGrpSpPr>
        <p:grpSpPr>
          <a:xfrm>
            <a:off x="4611062" y="2711241"/>
            <a:ext cx="298186" cy="339253"/>
            <a:chOff x="6264525" y="842250"/>
            <a:chExt cx="423500" cy="481825"/>
          </a:xfrm>
        </p:grpSpPr>
        <p:sp>
          <p:nvSpPr>
            <p:cNvPr id="7298" name="Google Shape;7298;p6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6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6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6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6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6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6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5" name="Google Shape;7305;p65"/>
          <p:cNvGrpSpPr/>
          <p:nvPr/>
        </p:nvGrpSpPr>
        <p:grpSpPr>
          <a:xfrm>
            <a:off x="829350" y="3125895"/>
            <a:ext cx="339253" cy="339253"/>
            <a:chOff x="900750" y="1436075"/>
            <a:chExt cx="481825" cy="481825"/>
          </a:xfrm>
        </p:grpSpPr>
        <p:sp>
          <p:nvSpPr>
            <p:cNvPr id="7306" name="Google Shape;7306;p6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6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6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9" name="Google Shape;7309;p6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0" name="Google Shape;7310;p65"/>
          <p:cNvGrpSpPr/>
          <p:nvPr/>
        </p:nvGrpSpPr>
        <p:grpSpPr>
          <a:xfrm>
            <a:off x="1247198" y="3186183"/>
            <a:ext cx="339253" cy="218676"/>
            <a:chOff x="1492675" y="1520750"/>
            <a:chExt cx="481825" cy="310575"/>
          </a:xfrm>
        </p:grpSpPr>
        <p:sp>
          <p:nvSpPr>
            <p:cNvPr id="7311" name="Google Shape;7311;p6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6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65"/>
          <p:cNvGrpSpPr/>
          <p:nvPr/>
        </p:nvGrpSpPr>
        <p:grpSpPr>
          <a:xfrm>
            <a:off x="1654995" y="3125877"/>
            <a:ext cx="352332" cy="339288"/>
            <a:chOff x="2071000" y="1435025"/>
            <a:chExt cx="500400" cy="481875"/>
          </a:xfrm>
        </p:grpSpPr>
        <p:sp>
          <p:nvSpPr>
            <p:cNvPr id="7314" name="Google Shape;7314;p6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6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6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65"/>
          <p:cNvGrpSpPr/>
          <p:nvPr/>
        </p:nvGrpSpPr>
        <p:grpSpPr>
          <a:xfrm>
            <a:off x="2083159" y="3146709"/>
            <a:ext cx="351874" cy="297623"/>
            <a:chOff x="2678350" y="1464650"/>
            <a:chExt cx="499750" cy="422700"/>
          </a:xfrm>
        </p:grpSpPr>
        <p:sp>
          <p:nvSpPr>
            <p:cNvPr id="7318" name="Google Shape;7318;p6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6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6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1" name="Google Shape;7321;p65"/>
          <p:cNvGrpSpPr/>
          <p:nvPr/>
        </p:nvGrpSpPr>
        <p:grpSpPr>
          <a:xfrm>
            <a:off x="2506692" y="3125895"/>
            <a:ext cx="339253" cy="339253"/>
            <a:chOff x="3271200" y="1435075"/>
            <a:chExt cx="481825" cy="481825"/>
          </a:xfrm>
        </p:grpSpPr>
        <p:sp>
          <p:nvSpPr>
            <p:cNvPr id="7322" name="Google Shape;7322;p6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6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4" name="Google Shape;7324;p65"/>
          <p:cNvGrpSpPr/>
          <p:nvPr/>
        </p:nvGrpSpPr>
        <p:grpSpPr>
          <a:xfrm>
            <a:off x="2917165" y="3125877"/>
            <a:ext cx="343442" cy="339288"/>
            <a:chOff x="3858100" y="1435075"/>
            <a:chExt cx="487775" cy="481875"/>
          </a:xfrm>
        </p:grpSpPr>
        <p:sp>
          <p:nvSpPr>
            <p:cNvPr id="7325" name="Google Shape;7325;p6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6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7" name="Google Shape;7327;p6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6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6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0" name="Google Shape;7330;p65"/>
          <p:cNvGrpSpPr/>
          <p:nvPr/>
        </p:nvGrpSpPr>
        <p:grpSpPr>
          <a:xfrm>
            <a:off x="3337249" y="3125895"/>
            <a:ext cx="339253" cy="339253"/>
            <a:chOff x="4456875" y="1435075"/>
            <a:chExt cx="481825" cy="481825"/>
          </a:xfrm>
        </p:grpSpPr>
        <p:sp>
          <p:nvSpPr>
            <p:cNvPr id="7331" name="Google Shape;7331;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0" name="Google Shape;7350;p65"/>
          <p:cNvGrpSpPr/>
          <p:nvPr/>
        </p:nvGrpSpPr>
        <p:grpSpPr>
          <a:xfrm>
            <a:off x="3758239" y="3125886"/>
            <a:ext cx="342580" cy="339271"/>
            <a:chOff x="5049725" y="1435050"/>
            <a:chExt cx="486550" cy="481850"/>
          </a:xfrm>
        </p:grpSpPr>
        <p:sp>
          <p:nvSpPr>
            <p:cNvPr id="7351" name="Google Shape;7351;p6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6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6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6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5" name="Google Shape;7355;p65"/>
          <p:cNvGrpSpPr/>
          <p:nvPr/>
        </p:nvGrpSpPr>
        <p:grpSpPr>
          <a:xfrm>
            <a:off x="4173790" y="3125895"/>
            <a:ext cx="339359" cy="339253"/>
            <a:chOff x="5642475" y="1435075"/>
            <a:chExt cx="481975" cy="481825"/>
          </a:xfrm>
        </p:grpSpPr>
        <p:sp>
          <p:nvSpPr>
            <p:cNvPr id="7356" name="Google Shape;7356;p6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6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6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9" name="Google Shape;7359;p65"/>
          <p:cNvGrpSpPr/>
          <p:nvPr/>
        </p:nvGrpSpPr>
        <p:grpSpPr>
          <a:xfrm>
            <a:off x="4588276" y="3125886"/>
            <a:ext cx="343759" cy="339271"/>
            <a:chOff x="6232000" y="1435050"/>
            <a:chExt cx="488225" cy="481850"/>
          </a:xfrm>
        </p:grpSpPr>
        <p:sp>
          <p:nvSpPr>
            <p:cNvPr id="7360" name="Google Shape;7360;p6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6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6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6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6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65"/>
          <p:cNvGrpSpPr/>
          <p:nvPr/>
        </p:nvGrpSpPr>
        <p:grpSpPr>
          <a:xfrm>
            <a:off x="849012" y="3539545"/>
            <a:ext cx="299929" cy="337792"/>
            <a:chOff x="924450" y="2028975"/>
            <a:chExt cx="425975" cy="479750"/>
          </a:xfrm>
        </p:grpSpPr>
        <p:sp>
          <p:nvSpPr>
            <p:cNvPr id="7366" name="Google Shape;7366;p6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6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6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9" name="Google Shape;7369;p65"/>
          <p:cNvGrpSpPr/>
          <p:nvPr/>
        </p:nvGrpSpPr>
        <p:grpSpPr>
          <a:xfrm>
            <a:off x="1661509" y="3559347"/>
            <a:ext cx="339306" cy="298186"/>
            <a:chOff x="2085450" y="2057100"/>
            <a:chExt cx="481900" cy="423500"/>
          </a:xfrm>
        </p:grpSpPr>
        <p:sp>
          <p:nvSpPr>
            <p:cNvPr id="7370" name="Google Shape;7370;p6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6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6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3" name="Google Shape;7373;p65"/>
          <p:cNvGrpSpPr/>
          <p:nvPr/>
        </p:nvGrpSpPr>
        <p:grpSpPr>
          <a:xfrm>
            <a:off x="2089442" y="3582592"/>
            <a:ext cx="339306" cy="251698"/>
            <a:chOff x="2678275" y="2090100"/>
            <a:chExt cx="481900" cy="357475"/>
          </a:xfrm>
        </p:grpSpPr>
        <p:sp>
          <p:nvSpPr>
            <p:cNvPr id="7374" name="Google Shape;7374;p6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6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6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6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6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9" name="Google Shape;7379;p65"/>
          <p:cNvGrpSpPr/>
          <p:nvPr/>
        </p:nvGrpSpPr>
        <p:grpSpPr>
          <a:xfrm>
            <a:off x="2566646" y="3594790"/>
            <a:ext cx="219345" cy="227301"/>
            <a:chOff x="3357325" y="2093500"/>
            <a:chExt cx="311525" cy="322825"/>
          </a:xfrm>
        </p:grpSpPr>
        <p:sp>
          <p:nvSpPr>
            <p:cNvPr id="7380" name="Google Shape;7380;p6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6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6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83" name="Google Shape;7383;p6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84" name="Google Shape;7384;p65"/>
          <p:cNvGrpSpPr/>
          <p:nvPr/>
        </p:nvGrpSpPr>
        <p:grpSpPr>
          <a:xfrm>
            <a:off x="3360836" y="3538814"/>
            <a:ext cx="292078" cy="339253"/>
            <a:chOff x="4492800" y="2027925"/>
            <a:chExt cx="414825" cy="481825"/>
          </a:xfrm>
        </p:grpSpPr>
        <p:sp>
          <p:nvSpPr>
            <p:cNvPr id="7385" name="Google Shape;7385;p6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6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7" name="Google Shape;7387;p65"/>
          <p:cNvGrpSpPr/>
          <p:nvPr/>
        </p:nvGrpSpPr>
        <p:grpSpPr>
          <a:xfrm>
            <a:off x="3759928" y="3538805"/>
            <a:ext cx="339200" cy="339271"/>
            <a:chOff x="5049725" y="2027900"/>
            <a:chExt cx="481750" cy="481850"/>
          </a:xfrm>
        </p:grpSpPr>
        <p:sp>
          <p:nvSpPr>
            <p:cNvPr id="7388" name="Google Shape;7388;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65"/>
          <p:cNvGrpSpPr/>
          <p:nvPr/>
        </p:nvGrpSpPr>
        <p:grpSpPr>
          <a:xfrm>
            <a:off x="4233524" y="3538893"/>
            <a:ext cx="219890" cy="339095"/>
            <a:chOff x="5726350" y="2028150"/>
            <a:chExt cx="312300" cy="481600"/>
          </a:xfrm>
        </p:grpSpPr>
        <p:sp>
          <p:nvSpPr>
            <p:cNvPr id="7397" name="Google Shape;7397;p6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6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6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0" name="Google Shape;7400;p65"/>
          <p:cNvGrpSpPr/>
          <p:nvPr/>
        </p:nvGrpSpPr>
        <p:grpSpPr>
          <a:xfrm>
            <a:off x="4593715" y="3542000"/>
            <a:ext cx="332881" cy="332881"/>
            <a:chOff x="6239925" y="2032450"/>
            <a:chExt cx="472775" cy="472775"/>
          </a:xfrm>
        </p:grpSpPr>
        <p:sp>
          <p:nvSpPr>
            <p:cNvPr id="7401" name="Google Shape;7401;p6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6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65"/>
          <p:cNvGrpSpPr/>
          <p:nvPr/>
        </p:nvGrpSpPr>
        <p:grpSpPr>
          <a:xfrm>
            <a:off x="5042807" y="2364092"/>
            <a:ext cx="334641" cy="185425"/>
            <a:chOff x="903075" y="2730000"/>
            <a:chExt cx="475275" cy="263350"/>
          </a:xfrm>
        </p:grpSpPr>
        <p:sp>
          <p:nvSpPr>
            <p:cNvPr id="7404" name="Google Shape;7404;p6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6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6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7" name="Google Shape;7407;p65"/>
          <p:cNvGrpSpPr/>
          <p:nvPr/>
        </p:nvGrpSpPr>
        <p:grpSpPr>
          <a:xfrm>
            <a:off x="1247198" y="3538814"/>
            <a:ext cx="339253" cy="339253"/>
            <a:chOff x="1492675" y="2027925"/>
            <a:chExt cx="481825" cy="481825"/>
          </a:xfrm>
        </p:grpSpPr>
        <p:sp>
          <p:nvSpPr>
            <p:cNvPr id="7408" name="Google Shape;7408;p6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6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6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6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6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65"/>
          <p:cNvGrpSpPr/>
          <p:nvPr/>
        </p:nvGrpSpPr>
        <p:grpSpPr>
          <a:xfrm>
            <a:off x="5473575" y="2287178"/>
            <a:ext cx="339253" cy="339253"/>
            <a:chOff x="1492675" y="2620775"/>
            <a:chExt cx="481825" cy="481825"/>
          </a:xfrm>
        </p:grpSpPr>
        <p:sp>
          <p:nvSpPr>
            <p:cNvPr id="7414" name="Google Shape;7414;p6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6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6" name="Google Shape;7416;p6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17" name="Google Shape;7417;p65"/>
          <p:cNvGrpSpPr/>
          <p:nvPr/>
        </p:nvGrpSpPr>
        <p:grpSpPr>
          <a:xfrm>
            <a:off x="6297328" y="2303161"/>
            <a:ext cx="333585" cy="307287"/>
            <a:chOff x="2682350" y="2643425"/>
            <a:chExt cx="473775" cy="436425"/>
          </a:xfrm>
        </p:grpSpPr>
        <p:sp>
          <p:nvSpPr>
            <p:cNvPr id="7418" name="Google Shape;7418;p6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6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6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6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6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6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6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5" name="Google Shape;7425;p65"/>
          <p:cNvGrpSpPr/>
          <p:nvPr/>
        </p:nvGrpSpPr>
        <p:grpSpPr>
          <a:xfrm>
            <a:off x="6762818" y="2287178"/>
            <a:ext cx="238531" cy="339253"/>
            <a:chOff x="3342725" y="2620775"/>
            <a:chExt cx="338775" cy="481825"/>
          </a:xfrm>
        </p:grpSpPr>
        <p:sp>
          <p:nvSpPr>
            <p:cNvPr id="7426" name="Google Shape;7426;p6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6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6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65"/>
          <p:cNvGrpSpPr/>
          <p:nvPr/>
        </p:nvGrpSpPr>
        <p:grpSpPr>
          <a:xfrm>
            <a:off x="7156568" y="2287178"/>
            <a:ext cx="278296" cy="339253"/>
            <a:chOff x="3907325" y="2620775"/>
            <a:chExt cx="395250" cy="481825"/>
          </a:xfrm>
        </p:grpSpPr>
        <p:sp>
          <p:nvSpPr>
            <p:cNvPr id="7430" name="Google Shape;7430;p6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6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6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6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4" name="Google Shape;7434;p65"/>
          <p:cNvGrpSpPr/>
          <p:nvPr/>
        </p:nvGrpSpPr>
        <p:grpSpPr>
          <a:xfrm>
            <a:off x="7549755" y="2297783"/>
            <a:ext cx="339253" cy="318042"/>
            <a:chOff x="4456875" y="2635825"/>
            <a:chExt cx="481825" cy="451700"/>
          </a:xfrm>
        </p:grpSpPr>
        <p:sp>
          <p:nvSpPr>
            <p:cNvPr id="7435" name="Google Shape;7435;p6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6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6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6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6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6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1" name="Google Shape;7441;p65"/>
          <p:cNvGrpSpPr/>
          <p:nvPr/>
        </p:nvGrpSpPr>
        <p:grpSpPr>
          <a:xfrm>
            <a:off x="7974679" y="2297783"/>
            <a:ext cx="339253" cy="318042"/>
            <a:chOff x="5049725" y="2635825"/>
            <a:chExt cx="481825" cy="451700"/>
          </a:xfrm>
        </p:grpSpPr>
        <p:sp>
          <p:nvSpPr>
            <p:cNvPr id="7442" name="Google Shape;7442;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5" name="Google Shape;7445;p65"/>
          <p:cNvGrpSpPr/>
          <p:nvPr/>
        </p:nvGrpSpPr>
        <p:grpSpPr>
          <a:xfrm>
            <a:off x="2375386" y="3952243"/>
            <a:ext cx="338566" cy="338373"/>
            <a:chOff x="5643000" y="2621375"/>
            <a:chExt cx="480850" cy="480575"/>
          </a:xfrm>
        </p:grpSpPr>
        <p:sp>
          <p:nvSpPr>
            <p:cNvPr id="7446" name="Google Shape;7446;p6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6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6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6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6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6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6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65"/>
          <p:cNvGrpSpPr/>
          <p:nvPr/>
        </p:nvGrpSpPr>
        <p:grpSpPr>
          <a:xfrm>
            <a:off x="4192782" y="3951803"/>
            <a:ext cx="339359" cy="339253"/>
            <a:chOff x="6235250" y="2620775"/>
            <a:chExt cx="481975" cy="481825"/>
          </a:xfrm>
        </p:grpSpPr>
        <p:sp>
          <p:nvSpPr>
            <p:cNvPr id="7454" name="Google Shape;7454;p6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6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6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6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6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9" name="Google Shape;7459;p6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0" name="Google Shape;7460;p65"/>
          <p:cNvGrpSpPr/>
          <p:nvPr/>
        </p:nvGrpSpPr>
        <p:grpSpPr>
          <a:xfrm>
            <a:off x="5472652" y="2711317"/>
            <a:ext cx="341101" cy="339253"/>
            <a:chOff x="1535000" y="3223325"/>
            <a:chExt cx="484450" cy="481825"/>
          </a:xfrm>
        </p:grpSpPr>
        <p:sp>
          <p:nvSpPr>
            <p:cNvPr id="7461" name="Google Shape;7461;p6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6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6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65"/>
          <p:cNvGrpSpPr/>
          <p:nvPr/>
        </p:nvGrpSpPr>
        <p:grpSpPr>
          <a:xfrm>
            <a:off x="5880219" y="2746618"/>
            <a:ext cx="339253" cy="268649"/>
            <a:chOff x="2085525" y="3263750"/>
            <a:chExt cx="481825" cy="381550"/>
          </a:xfrm>
        </p:grpSpPr>
        <p:sp>
          <p:nvSpPr>
            <p:cNvPr id="7465" name="Google Shape;7465;p6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6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7" name="Google Shape;7467;p6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8" name="Google Shape;7468;p65"/>
          <p:cNvGrpSpPr/>
          <p:nvPr/>
        </p:nvGrpSpPr>
        <p:grpSpPr>
          <a:xfrm>
            <a:off x="6711982" y="2711308"/>
            <a:ext cx="340204" cy="339271"/>
            <a:chOff x="3270450" y="3213625"/>
            <a:chExt cx="483175" cy="481850"/>
          </a:xfrm>
        </p:grpSpPr>
        <p:sp>
          <p:nvSpPr>
            <p:cNvPr id="7469" name="Google Shape;7469;p6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6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1" name="Google Shape;7471;p65"/>
          <p:cNvGrpSpPr/>
          <p:nvPr/>
        </p:nvGrpSpPr>
        <p:grpSpPr>
          <a:xfrm>
            <a:off x="7211250" y="2711317"/>
            <a:ext cx="168931" cy="339253"/>
            <a:chOff x="3984950" y="3213600"/>
            <a:chExt cx="239925" cy="481825"/>
          </a:xfrm>
        </p:grpSpPr>
        <p:sp>
          <p:nvSpPr>
            <p:cNvPr id="7472" name="Google Shape;7472;p6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6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74" name="Google Shape;7474;p6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6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76" name="Google Shape;7476;p65"/>
          <p:cNvGrpSpPr/>
          <p:nvPr/>
        </p:nvGrpSpPr>
        <p:grpSpPr>
          <a:xfrm>
            <a:off x="1874281" y="3981487"/>
            <a:ext cx="355218" cy="279880"/>
            <a:chOff x="5629975" y="3255775"/>
            <a:chExt cx="504500" cy="397500"/>
          </a:xfrm>
        </p:grpSpPr>
        <p:sp>
          <p:nvSpPr>
            <p:cNvPr id="7477" name="Google Shape;7477;p6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6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6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6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6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65"/>
          <p:cNvGrpSpPr/>
          <p:nvPr/>
        </p:nvGrpSpPr>
        <p:grpSpPr>
          <a:xfrm>
            <a:off x="3755839" y="3981593"/>
            <a:ext cx="340256" cy="279669"/>
            <a:chOff x="6234950" y="3255925"/>
            <a:chExt cx="483250" cy="397200"/>
          </a:xfrm>
        </p:grpSpPr>
        <p:sp>
          <p:nvSpPr>
            <p:cNvPr id="7483" name="Google Shape;7483;p6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6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6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6" name="Google Shape;7486;p6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6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6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9" name="Google Shape;7489;p65"/>
          <p:cNvGrpSpPr/>
          <p:nvPr/>
        </p:nvGrpSpPr>
        <p:grpSpPr>
          <a:xfrm>
            <a:off x="5051107" y="3125970"/>
            <a:ext cx="318042" cy="339253"/>
            <a:chOff x="914900" y="3806450"/>
            <a:chExt cx="451700" cy="481825"/>
          </a:xfrm>
        </p:grpSpPr>
        <p:sp>
          <p:nvSpPr>
            <p:cNvPr id="7490" name="Google Shape;7490;p6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6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6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6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6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5" name="Google Shape;7495;p65"/>
          <p:cNvGrpSpPr/>
          <p:nvPr/>
        </p:nvGrpSpPr>
        <p:grpSpPr>
          <a:xfrm>
            <a:off x="5470028" y="3125785"/>
            <a:ext cx="346347" cy="339623"/>
            <a:chOff x="1490050" y="3805975"/>
            <a:chExt cx="491900" cy="482350"/>
          </a:xfrm>
        </p:grpSpPr>
        <p:sp>
          <p:nvSpPr>
            <p:cNvPr id="7496" name="Google Shape;7496;p6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6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6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6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0" name="Google Shape;7500;p65"/>
          <p:cNvGrpSpPr/>
          <p:nvPr/>
        </p:nvGrpSpPr>
        <p:grpSpPr>
          <a:xfrm>
            <a:off x="5893896" y="3125970"/>
            <a:ext cx="311899" cy="339253"/>
            <a:chOff x="2104275" y="3806450"/>
            <a:chExt cx="442975" cy="481825"/>
          </a:xfrm>
        </p:grpSpPr>
        <p:sp>
          <p:nvSpPr>
            <p:cNvPr id="7501" name="Google Shape;7501;p6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6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3" name="Google Shape;7503;p65"/>
          <p:cNvGrpSpPr/>
          <p:nvPr/>
        </p:nvGrpSpPr>
        <p:grpSpPr>
          <a:xfrm>
            <a:off x="6317413" y="3125970"/>
            <a:ext cx="293416" cy="339253"/>
            <a:chOff x="2710875" y="3806450"/>
            <a:chExt cx="416725" cy="481825"/>
          </a:xfrm>
        </p:grpSpPr>
        <p:sp>
          <p:nvSpPr>
            <p:cNvPr id="7504" name="Google Shape;7504;p6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6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6" name="Google Shape;7506;p65"/>
          <p:cNvGrpSpPr/>
          <p:nvPr/>
        </p:nvGrpSpPr>
        <p:grpSpPr>
          <a:xfrm>
            <a:off x="6712457" y="3166412"/>
            <a:ext cx="339253" cy="258369"/>
            <a:chOff x="3271200" y="3863875"/>
            <a:chExt cx="481825" cy="366950"/>
          </a:xfrm>
        </p:grpSpPr>
        <p:sp>
          <p:nvSpPr>
            <p:cNvPr id="7507" name="Google Shape;7507;p6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6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9" name="Google Shape;7509;p65"/>
          <p:cNvGrpSpPr/>
          <p:nvPr/>
        </p:nvGrpSpPr>
        <p:grpSpPr>
          <a:xfrm>
            <a:off x="7147952" y="3126199"/>
            <a:ext cx="295528" cy="338795"/>
            <a:chOff x="3895050" y="3806775"/>
            <a:chExt cx="419725" cy="481175"/>
          </a:xfrm>
        </p:grpSpPr>
        <p:sp>
          <p:nvSpPr>
            <p:cNvPr id="7510" name="Google Shape;7510;p6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6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65"/>
          <p:cNvGrpSpPr/>
          <p:nvPr/>
        </p:nvGrpSpPr>
        <p:grpSpPr>
          <a:xfrm>
            <a:off x="7551234" y="3125979"/>
            <a:ext cx="336296" cy="339235"/>
            <a:chOff x="4464775" y="3806475"/>
            <a:chExt cx="477625" cy="481800"/>
          </a:xfrm>
        </p:grpSpPr>
        <p:sp>
          <p:nvSpPr>
            <p:cNvPr id="7513" name="Google Shape;7513;p6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6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6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6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6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6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65"/>
          <p:cNvGrpSpPr/>
          <p:nvPr/>
        </p:nvGrpSpPr>
        <p:grpSpPr>
          <a:xfrm>
            <a:off x="7974679" y="3125970"/>
            <a:ext cx="339253" cy="339253"/>
            <a:chOff x="5049725" y="3806450"/>
            <a:chExt cx="481825" cy="481825"/>
          </a:xfrm>
        </p:grpSpPr>
        <p:sp>
          <p:nvSpPr>
            <p:cNvPr id="7520" name="Google Shape;7520;p6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6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6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3" name="Google Shape;7523;p65"/>
          <p:cNvGrpSpPr/>
          <p:nvPr/>
        </p:nvGrpSpPr>
        <p:grpSpPr>
          <a:xfrm>
            <a:off x="1461983" y="3951798"/>
            <a:ext cx="339253" cy="339253"/>
            <a:chOff x="5651375" y="3806450"/>
            <a:chExt cx="481825" cy="481825"/>
          </a:xfrm>
        </p:grpSpPr>
        <p:sp>
          <p:nvSpPr>
            <p:cNvPr id="7524" name="Google Shape;7524;p6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6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6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6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65"/>
          <p:cNvGrpSpPr/>
          <p:nvPr/>
        </p:nvGrpSpPr>
        <p:grpSpPr>
          <a:xfrm>
            <a:off x="3360663" y="3953787"/>
            <a:ext cx="298503" cy="335275"/>
            <a:chOff x="6264300" y="3809300"/>
            <a:chExt cx="423950" cy="476175"/>
          </a:xfrm>
        </p:grpSpPr>
        <p:sp>
          <p:nvSpPr>
            <p:cNvPr id="7529" name="Google Shape;7529;p6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6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6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2" name="Google Shape;7532;p65"/>
          <p:cNvGrpSpPr/>
          <p:nvPr/>
        </p:nvGrpSpPr>
        <p:grpSpPr>
          <a:xfrm>
            <a:off x="5039841" y="3538881"/>
            <a:ext cx="340573" cy="339271"/>
            <a:chOff x="898875" y="4399275"/>
            <a:chExt cx="483700" cy="481850"/>
          </a:xfrm>
        </p:grpSpPr>
        <p:sp>
          <p:nvSpPr>
            <p:cNvPr id="7533" name="Google Shape;7533;p6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6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6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6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6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6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6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6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1" name="Google Shape;7541;p65"/>
          <p:cNvGrpSpPr/>
          <p:nvPr/>
        </p:nvGrpSpPr>
        <p:grpSpPr>
          <a:xfrm>
            <a:off x="5473575" y="3554133"/>
            <a:ext cx="339253" cy="308765"/>
            <a:chOff x="1492675" y="4420975"/>
            <a:chExt cx="481825" cy="438525"/>
          </a:xfrm>
        </p:grpSpPr>
        <p:sp>
          <p:nvSpPr>
            <p:cNvPr id="7542" name="Google Shape;7542;p6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6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6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6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6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7" name="Google Shape;7547;p65"/>
          <p:cNvGrpSpPr/>
          <p:nvPr/>
        </p:nvGrpSpPr>
        <p:grpSpPr>
          <a:xfrm>
            <a:off x="5878556" y="3539558"/>
            <a:ext cx="342580" cy="337915"/>
            <a:chOff x="2084100" y="4400250"/>
            <a:chExt cx="486550" cy="479925"/>
          </a:xfrm>
        </p:grpSpPr>
        <p:sp>
          <p:nvSpPr>
            <p:cNvPr id="7548" name="Google Shape;7548;p6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6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6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6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6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6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65"/>
          <p:cNvGrpSpPr/>
          <p:nvPr/>
        </p:nvGrpSpPr>
        <p:grpSpPr>
          <a:xfrm>
            <a:off x="6315036" y="3538907"/>
            <a:ext cx="298169" cy="339218"/>
            <a:chOff x="2707950" y="4399325"/>
            <a:chExt cx="423475" cy="481775"/>
          </a:xfrm>
        </p:grpSpPr>
        <p:sp>
          <p:nvSpPr>
            <p:cNvPr id="7555" name="Google Shape;7555;p6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6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6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6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6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6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6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6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6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6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5" name="Google Shape;7565;p6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6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7" name="Google Shape;7567;p65"/>
          <p:cNvGrpSpPr/>
          <p:nvPr/>
        </p:nvGrpSpPr>
        <p:grpSpPr>
          <a:xfrm>
            <a:off x="6744555" y="3538881"/>
            <a:ext cx="275057" cy="339271"/>
            <a:chOff x="3330525" y="4399275"/>
            <a:chExt cx="390650" cy="481850"/>
          </a:xfrm>
        </p:grpSpPr>
        <p:sp>
          <p:nvSpPr>
            <p:cNvPr id="7568" name="Google Shape;7568;p6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6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6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6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6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6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6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5" name="Google Shape;7575;p65"/>
          <p:cNvGrpSpPr/>
          <p:nvPr/>
        </p:nvGrpSpPr>
        <p:grpSpPr>
          <a:xfrm>
            <a:off x="7169084" y="3538890"/>
            <a:ext cx="253265" cy="339253"/>
            <a:chOff x="3938800" y="4399275"/>
            <a:chExt cx="359700" cy="481825"/>
          </a:xfrm>
        </p:grpSpPr>
        <p:sp>
          <p:nvSpPr>
            <p:cNvPr id="7576" name="Google Shape;7576;p6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6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6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6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6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1" name="Google Shape;7581;p65"/>
          <p:cNvGrpSpPr/>
          <p:nvPr/>
        </p:nvGrpSpPr>
        <p:grpSpPr>
          <a:xfrm>
            <a:off x="7639862" y="3538890"/>
            <a:ext cx="159039" cy="339253"/>
            <a:chOff x="4584850" y="4399275"/>
            <a:chExt cx="225875" cy="481825"/>
          </a:xfrm>
        </p:grpSpPr>
        <p:sp>
          <p:nvSpPr>
            <p:cNvPr id="7582" name="Google Shape;7582;p6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6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4" name="Google Shape;7584;p6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5" name="Google Shape;7585;p65"/>
          <p:cNvGrpSpPr/>
          <p:nvPr/>
        </p:nvGrpSpPr>
        <p:grpSpPr>
          <a:xfrm>
            <a:off x="1049680" y="3951795"/>
            <a:ext cx="339253" cy="339253"/>
            <a:chOff x="5642550" y="4399275"/>
            <a:chExt cx="481825" cy="481825"/>
          </a:xfrm>
        </p:grpSpPr>
        <p:sp>
          <p:nvSpPr>
            <p:cNvPr id="7586" name="Google Shape;7586;p6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6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8" name="Google Shape;7588;p65"/>
          <p:cNvGrpSpPr/>
          <p:nvPr/>
        </p:nvGrpSpPr>
        <p:grpSpPr>
          <a:xfrm>
            <a:off x="2859815" y="3963703"/>
            <a:ext cx="363316" cy="315437"/>
            <a:chOff x="6218300" y="4416175"/>
            <a:chExt cx="516000" cy="448000"/>
          </a:xfrm>
        </p:grpSpPr>
        <p:sp>
          <p:nvSpPr>
            <p:cNvPr id="7589" name="Google Shape;7589;p6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6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6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2" name="Google Shape;7592;p65"/>
          <p:cNvGrpSpPr/>
          <p:nvPr/>
        </p:nvGrpSpPr>
        <p:grpSpPr>
          <a:xfrm>
            <a:off x="5918879" y="3951792"/>
            <a:ext cx="339253" cy="339253"/>
            <a:chOff x="899850" y="4992125"/>
            <a:chExt cx="481825" cy="481825"/>
          </a:xfrm>
        </p:grpSpPr>
        <p:sp>
          <p:nvSpPr>
            <p:cNvPr id="7593" name="Google Shape;7593;p6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6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6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6" name="Google Shape;7596;p65"/>
          <p:cNvGrpSpPr/>
          <p:nvPr/>
        </p:nvGrpSpPr>
        <p:grpSpPr>
          <a:xfrm>
            <a:off x="5461708" y="3951792"/>
            <a:ext cx="339253" cy="339253"/>
            <a:chOff x="1492675" y="4992125"/>
            <a:chExt cx="481825" cy="481825"/>
          </a:xfrm>
        </p:grpSpPr>
        <p:sp>
          <p:nvSpPr>
            <p:cNvPr id="7597" name="Google Shape;7597;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9" name="Google Shape;7599;p65"/>
          <p:cNvGrpSpPr/>
          <p:nvPr/>
        </p:nvGrpSpPr>
        <p:grpSpPr>
          <a:xfrm>
            <a:off x="5004462" y="3951792"/>
            <a:ext cx="339253" cy="339253"/>
            <a:chOff x="2085525" y="4992125"/>
            <a:chExt cx="481825" cy="481825"/>
          </a:xfrm>
        </p:grpSpPr>
        <p:sp>
          <p:nvSpPr>
            <p:cNvPr id="7600" name="Google Shape;7600;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2" name="Google Shape;7602;p65"/>
          <p:cNvGrpSpPr/>
          <p:nvPr/>
        </p:nvGrpSpPr>
        <p:grpSpPr>
          <a:xfrm>
            <a:off x="6833221" y="3951792"/>
            <a:ext cx="339253" cy="339253"/>
            <a:chOff x="2678350" y="4992125"/>
            <a:chExt cx="481825" cy="481825"/>
          </a:xfrm>
        </p:grpSpPr>
        <p:sp>
          <p:nvSpPr>
            <p:cNvPr id="7603" name="Google Shape;7603;p6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6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6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6" name="Google Shape;7606;p65"/>
          <p:cNvGrpSpPr/>
          <p:nvPr/>
        </p:nvGrpSpPr>
        <p:grpSpPr>
          <a:xfrm>
            <a:off x="4628816" y="3951792"/>
            <a:ext cx="339253" cy="339253"/>
            <a:chOff x="3271200" y="4992125"/>
            <a:chExt cx="481825" cy="481825"/>
          </a:xfrm>
        </p:grpSpPr>
        <p:sp>
          <p:nvSpPr>
            <p:cNvPr id="7607" name="Google Shape;7607;p6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6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6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65"/>
          <p:cNvGrpSpPr/>
          <p:nvPr/>
        </p:nvGrpSpPr>
        <p:grpSpPr>
          <a:xfrm>
            <a:off x="7290263" y="3952822"/>
            <a:ext cx="339411" cy="337193"/>
            <a:chOff x="3863900" y="4993625"/>
            <a:chExt cx="482050" cy="478900"/>
          </a:xfrm>
        </p:grpSpPr>
        <p:sp>
          <p:nvSpPr>
            <p:cNvPr id="7611" name="Google Shape;7611;p6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6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6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6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5" name="Google Shape;7615;p65"/>
          <p:cNvGrpSpPr/>
          <p:nvPr/>
        </p:nvGrpSpPr>
        <p:grpSpPr>
          <a:xfrm>
            <a:off x="7747437" y="3952822"/>
            <a:ext cx="339411" cy="337193"/>
            <a:chOff x="4456725" y="4993625"/>
            <a:chExt cx="482050" cy="478900"/>
          </a:xfrm>
        </p:grpSpPr>
        <p:sp>
          <p:nvSpPr>
            <p:cNvPr id="7616" name="Google Shape;7616;p6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6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6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6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0" name="Google Shape;7620;p65"/>
          <p:cNvGrpSpPr/>
          <p:nvPr/>
        </p:nvGrpSpPr>
        <p:grpSpPr>
          <a:xfrm>
            <a:off x="6376030" y="3952813"/>
            <a:ext cx="339411" cy="337211"/>
            <a:chOff x="5049575" y="4993600"/>
            <a:chExt cx="482050" cy="478925"/>
          </a:xfrm>
        </p:grpSpPr>
        <p:sp>
          <p:nvSpPr>
            <p:cNvPr id="7621" name="Google Shape;7621;p6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6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6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6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8"/>
        <p:cNvGrpSpPr/>
        <p:nvPr/>
      </p:nvGrpSpPr>
      <p:grpSpPr>
        <a:xfrm>
          <a:off x="0" y="0"/>
          <a:ext cx="0" cy="0"/>
          <a:chOff x="0" y="0"/>
          <a:chExt cx="0" cy="0"/>
        </a:xfrm>
      </p:grpSpPr>
      <p:sp>
        <p:nvSpPr>
          <p:cNvPr id="7629" name="Google Shape;7629;p6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30" name="Google Shape;7630;p6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631" name="Google Shape;7631;p66"/>
          <p:cNvGrpSpPr/>
          <p:nvPr/>
        </p:nvGrpSpPr>
        <p:grpSpPr>
          <a:xfrm>
            <a:off x="876361" y="1533504"/>
            <a:ext cx="322099" cy="370529"/>
            <a:chOff x="-42971725" y="3217825"/>
            <a:chExt cx="275675" cy="317125"/>
          </a:xfrm>
        </p:grpSpPr>
        <p:sp>
          <p:nvSpPr>
            <p:cNvPr id="7632" name="Google Shape;7632;p6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6"/>
          <p:cNvGrpSpPr/>
          <p:nvPr/>
        </p:nvGrpSpPr>
        <p:grpSpPr>
          <a:xfrm>
            <a:off x="848276" y="2002160"/>
            <a:ext cx="378270" cy="337551"/>
            <a:chOff x="-42996150" y="3612600"/>
            <a:chExt cx="323750" cy="288900"/>
          </a:xfrm>
        </p:grpSpPr>
        <p:sp>
          <p:nvSpPr>
            <p:cNvPr id="7636" name="Google Shape;7636;p6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66"/>
          <p:cNvGrpSpPr/>
          <p:nvPr/>
        </p:nvGrpSpPr>
        <p:grpSpPr>
          <a:xfrm>
            <a:off x="851036" y="2411530"/>
            <a:ext cx="372749" cy="370909"/>
            <a:chOff x="-42994575" y="3950300"/>
            <a:chExt cx="319025" cy="317450"/>
          </a:xfrm>
        </p:grpSpPr>
        <p:sp>
          <p:nvSpPr>
            <p:cNvPr id="7640" name="Google Shape;7640;p6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66"/>
          <p:cNvGrpSpPr/>
          <p:nvPr/>
        </p:nvGrpSpPr>
        <p:grpSpPr>
          <a:xfrm>
            <a:off x="3004431" y="1558362"/>
            <a:ext cx="371785" cy="370879"/>
            <a:chOff x="-41111350" y="3239100"/>
            <a:chExt cx="318200" cy="317425"/>
          </a:xfrm>
        </p:grpSpPr>
        <p:sp>
          <p:nvSpPr>
            <p:cNvPr id="7644" name="Google Shape;7644;p6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6"/>
          <p:cNvGrpSpPr/>
          <p:nvPr/>
        </p:nvGrpSpPr>
        <p:grpSpPr>
          <a:xfrm>
            <a:off x="3000751" y="1993894"/>
            <a:ext cx="379146" cy="370967"/>
            <a:chOff x="-41117650" y="3605525"/>
            <a:chExt cx="324500" cy="317500"/>
          </a:xfrm>
        </p:grpSpPr>
        <p:sp>
          <p:nvSpPr>
            <p:cNvPr id="7649" name="Google Shape;7649;p6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2" name="Google Shape;7652;p6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3" name="Google Shape;7653;p66"/>
          <p:cNvGrpSpPr/>
          <p:nvPr/>
        </p:nvGrpSpPr>
        <p:grpSpPr>
          <a:xfrm>
            <a:off x="1827005" y="2885417"/>
            <a:ext cx="216271" cy="371814"/>
            <a:chOff x="-39205300" y="3220175"/>
            <a:chExt cx="185100" cy="318225"/>
          </a:xfrm>
        </p:grpSpPr>
        <p:sp>
          <p:nvSpPr>
            <p:cNvPr id="7654" name="Google Shape;7654;p6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6"/>
          <p:cNvGrpSpPr/>
          <p:nvPr/>
        </p:nvGrpSpPr>
        <p:grpSpPr>
          <a:xfrm>
            <a:off x="1792533" y="3345488"/>
            <a:ext cx="300016" cy="369273"/>
            <a:chOff x="-39248625" y="3588600"/>
            <a:chExt cx="256775" cy="316050"/>
          </a:xfrm>
        </p:grpSpPr>
        <p:sp>
          <p:nvSpPr>
            <p:cNvPr id="7657" name="Google Shape;7657;p6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6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6"/>
          <p:cNvGrpSpPr/>
          <p:nvPr/>
        </p:nvGrpSpPr>
        <p:grpSpPr>
          <a:xfrm>
            <a:off x="1243246" y="1533504"/>
            <a:ext cx="429504" cy="370879"/>
            <a:chOff x="-42651700" y="3217825"/>
            <a:chExt cx="367600" cy="317425"/>
          </a:xfrm>
        </p:grpSpPr>
        <p:sp>
          <p:nvSpPr>
            <p:cNvPr id="7662" name="Google Shape;7662;p6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6"/>
          <p:cNvGrpSpPr/>
          <p:nvPr/>
        </p:nvGrpSpPr>
        <p:grpSpPr>
          <a:xfrm>
            <a:off x="1278678" y="1973154"/>
            <a:ext cx="358640" cy="363226"/>
            <a:chOff x="-42617300" y="3587775"/>
            <a:chExt cx="306950" cy="310875"/>
          </a:xfrm>
        </p:grpSpPr>
        <p:sp>
          <p:nvSpPr>
            <p:cNvPr id="7667" name="Google Shape;7667;p6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9" name="Google Shape;7669;p6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0" name="Google Shape;7670;p66"/>
          <p:cNvGrpSpPr/>
          <p:nvPr/>
        </p:nvGrpSpPr>
        <p:grpSpPr>
          <a:xfrm>
            <a:off x="3450506" y="1557895"/>
            <a:ext cx="376926" cy="370324"/>
            <a:chOff x="-40748275" y="3238700"/>
            <a:chExt cx="322600" cy="316950"/>
          </a:xfrm>
        </p:grpSpPr>
        <p:sp>
          <p:nvSpPr>
            <p:cNvPr id="7671" name="Google Shape;7671;p6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66"/>
          <p:cNvGrpSpPr/>
          <p:nvPr/>
        </p:nvGrpSpPr>
        <p:grpSpPr>
          <a:xfrm>
            <a:off x="3453062" y="2025879"/>
            <a:ext cx="371814" cy="338690"/>
            <a:chOff x="-40745125" y="3632900"/>
            <a:chExt cx="318225" cy="289875"/>
          </a:xfrm>
        </p:grpSpPr>
        <p:sp>
          <p:nvSpPr>
            <p:cNvPr id="7678" name="Google Shape;7678;p6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6"/>
          <p:cNvGrpSpPr/>
          <p:nvPr/>
        </p:nvGrpSpPr>
        <p:grpSpPr>
          <a:xfrm>
            <a:off x="3457209" y="2437089"/>
            <a:ext cx="363518" cy="370178"/>
            <a:chOff x="-40742750" y="3972175"/>
            <a:chExt cx="311125" cy="316825"/>
          </a:xfrm>
        </p:grpSpPr>
        <p:sp>
          <p:nvSpPr>
            <p:cNvPr id="7686" name="Google Shape;7686;p6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6"/>
          <p:cNvGrpSpPr/>
          <p:nvPr/>
        </p:nvGrpSpPr>
        <p:grpSpPr>
          <a:xfrm>
            <a:off x="2239871" y="2887257"/>
            <a:ext cx="266892" cy="369974"/>
            <a:chOff x="-38860325" y="3221750"/>
            <a:chExt cx="228425" cy="316650"/>
          </a:xfrm>
        </p:grpSpPr>
        <p:sp>
          <p:nvSpPr>
            <p:cNvPr id="7689" name="Google Shape;7689;p6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6"/>
          <p:cNvGrpSpPr/>
          <p:nvPr/>
        </p:nvGrpSpPr>
        <p:grpSpPr>
          <a:xfrm>
            <a:off x="2190678" y="3349314"/>
            <a:ext cx="380081" cy="367111"/>
            <a:chOff x="-38905225" y="3591875"/>
            <a:chExt cx="325300" cy="314200"/>
          </a:xfrm>
        </p:grpSpPr>
        <p:sp>
          <p:nvSpPr>
            <p:cNvPr id="7694" name="Google Shape;7694;p6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7" name="Google Shape;7697;p6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66"/>
          <p:cNvGrpSpPr/>
          <p:nvPr/>
        </p:nvGrpSpPr>
        <p:grpSpPr>
          <a:xfrm>
            <a:off x="3997427" y="3334394"/>
            <a:ext cx="290815" cy="369740"/>
            <a:chOff x="-37370925" y="3579105"/>
            <a:chExt cx="248900" cy="316450"/>
          </a:xfrm>
        </p:grpSpPr>
        <p:sp>
          <p:nvSpPr>
            <p:cNvPr id="7699" name="Google Shape;7699;p6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6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66"/>
          <p:cNvGrpSpPr/>
          <p:nvPr/>
        </p:nvGrpSpPr>
        <p:grpSpPr>
          <a:xfrm>
            <a:off x="1690803" y="2412465"/>
            <a:ext cx="371814" cy="369974"/>
            <a:chOff x="-42259725" y="3951100"/>
            <a:chExt cx="318225" cy="316650"/>
          </a:xfrm>
        </p:grpSpPr>
        <p:sp>
          <p:nvSpPr>
            <p:cNvPr id="7704" name="Google Shape;7704;p6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6"/>
          <p:cNvGrpSpPr/>
          <p:nvPr/>
        </p:nvGrpSpPr>
        <p:grpSpPr>
          <a:xfrm>
            <a:off x="3889164" y="1591486"/>
            <a:ext cx="370879" cy="337755"/>
            <a:chOff x="-40378075" y="3267450"/>
            <a:chExt cx="317425" cy="289075"/>
          </a:xfrm>
        </p:grpSpPr>
        <p:sp>
          <p:nvSpPr>
            <p:cNvPr id="7707" name="Google Shape;7707;p6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6"/>
          <p:cNvGrpSpPr/>
          <p:nvPr/>
        </p:nvGrpSpPr>
        <p:grpSpPr>
          <a:xfrm>
            <a:off x="3892830" y="1992754"/>
            <a:ext cx="363548" cy="369974"/>
            <a:chOff x="-40372575" y="3604550"/>
            <a:chExt cx="311150" cy="316650"/>
          </a:xfrm>
        </p:grpSpPr>
        <p:sp>
          <p:nvSpPr>
            <p:cNvPr id="7712" name="Google Shape;7712;p6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6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6" name="Google Shape;7716;p66"/>
          <p:cNvGrpSpPr/>
          <p:nvPr/>
        </p:nvGrpSpPr>
        <p:grpSpPr>
          <a:xfrm>
            <a:off x="2616780" y="2885417"/>
            <a:ext cx="399038" cy="372165"/>
            <a:chOff x="-38542250" y="3220175"/>
            <a:chExt cx="341525" cy="318525"/>
          </a:xfrm>
        </p:grpSpPr>
        <p:sp>
          <p:nvSpPr>
            <p:cNvPr id="7717" name="Google Shape;7717;p6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6"/>
          <p:cNvGrpSpPr/>
          <p:nvPr/>
        </p:nvGrpSpPr>
        <p:grpSpPr>
          <a:xfrm>
            <a:off x="2638712" y="3344787"/>
            <a:ext cx="369974" cy="369068"/>
            <a:chOff x="-38537400" y="3588000"/>
            <a:chExt cx="316650" cy="315875"/>
          </a:xfrm>
        </p:grpSpPr>
        <p:sp>
          <p:nvSpPr>
            <p:cNvPr id="7721" name="Google Shape;7721;p6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6"/>
          <p:cNvGrpSpPr/>
          <p:nvPr/>
        </p:nvGrpSpPr>
        <p:grpSpPr>
          <a:xfrm>
            <a:off x="2637792" y="3802316"/>
            <a:ext cx="371814" cy="369974"/>
            <a:chOff x="-38538975" y="3954250"/>
            <a:chExt cx="318225" cy="316650"/>
          </a:xfrm>
        </p:grpSpPr>
        <p:sp>
          <p:nvSpPr>
            <p:cNvPr id="7726" name="Google Shape;7726;p6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66"/>
          <p:cNvGrpSpPr/>
          <p:nvPr/>
        </p:nvGrpSpPr>
        <p:grpSpPr>
          <a:xfrm>
            <a:off x="3955104" y="3797243"/>
            <a:ext cx="375465" cy="371814"/>
            <a:chOff x="-37385100" y="3949908"/>
            <a:chExt cx="321350" cy="318225"/>
          </a:xfrm>
        </p:grpSpPr>
        <p:sp>
          <p:nvSpPr>
            <p:cNvPr id="7729" name="Google Shape;7729;p6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66"/>
          <p:cNvGrpSpPr/>
          <p:nvPr/>
        </p:nvGrpSpPr>
        <p:grpSpPr>
          <a:xfrm>
            <a:off x="2130763" y="1532803"/>
            <a:ext cx="370909" cy="370675"/>
            <a:chOff x="-41895050" y="3217225"/>
            <a:chExt cx="317450" cy="317250"/>
          </a:xfrm>
        </p:grpSpPr>
        <p:sp>
          <p:nvSpPr>
            <p:cNvPr id="7732" name="Google Shape;7732;p6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66"/>
          <p:cNvGrpSpPr/>
          <p:nvPr/>
        </p:nvGrpSpPr>
        <p:grpSpPr>
          <a:xfrm>
            <a:off x="2130310" y="1969737"/>
            <a:ext cx="371814" cy="369974"/>
            <a:chOff x="-41893475" y="3584850"/>
            <a:chExt cx="318225" cy="316650"/>
          </a:xfrm>
        </p:grpSpPr>
        <p:sp>
          <p:nvSpPr>
            <p:cNvPr id="7738" name="Google Shape;7738;p6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2" name="Google Shape;7742;p6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4" name="Google Shape;7744;p66"/>
          <p:cNvGrpSpPr/>
          <p:nvPr/>
        </p:nvGrpSpPr>
        <p:grpSpPr>
          <a:xfrm>
            <a:off x="900338" y="3365029"/>
            <a:ext cx="337522" cy="370909"/>
            <a:chOff x="-39998250" y="3605325"/>
            <a:chExt cx="288875" cy="317450"/>
          </a:xfrm>
        </p:grpSpPr>
        <p:sp>
          <p:nvSpPr>
            <p:cNvPr id="7745" name="Google Shape;7745;p6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6"/>
          <p:cNvGrpSpPr/>
          <p:nvPr/>
        </p:nvGrpSpPr>
        <p:grpSpPr>
          <a:xfrm>
            <a:off x="884112" y="3823493"/>
            <a:ext cx="369974" cy="369945"/>
            <a:chOff x="-40011050" y="3972375"/>
            <a:chExt cx="316650" cy="316625"/>
          </a:xfrm>
        </p:grpSpPr>
        <p:sp>
          <p:nvSpPr>
            <p:cNvPr id="7748" name="Google Shape;7748;p6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6"/>
          <p:cNvGrpSpPr/>
          <p:nvPr/>
        </p:nvGrpSpPr>
        <p:grpSpPr>
          <a:xfrm>
            <a:off x="3116043" y="2888192"/>
            <a:ext cx="266921" cy="369039"/>
            <a:chOff x="-38129425" y="3222550"/>
            <a:chExt cx="228450" cy="315850"/>
          </a:xfrm>
        </p:grpSpPr>
        <p:sp>
          <p:nvSpPr>
            <p:cNvPr id="7751" name="Google Shape;7751;p6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66"/>
          <p:cNvGrpSpPr/>
          <p:nvPr/>
        </p:nvGrpSpPr>
        <p:grpSpPr>
          <a:xfrm>
            <a:off x="3071012" y="3344787"/>
            <a:ext cx="371785" cy="369974"/>
            <a:chOff x="-38172725" y="3588000"/>
            <a:chExt cx="318200" cy="316650"/>
          </a:xfrm>
        </p:grpSpPr>
        <p:sp>
          <p:nvSpPr>
            <p:cNvPr id="7754" name="Google Shape;7754;p6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3146914" y="3803222"/>
            <a:ext cx="219981" cy="369974"/>
            <a:chOff x="-38109725" y="3955025"/>
            <a:chExt cx="188275" cy="316650"/>
          </a:xfrm>
        </p:grpSpPr>
        <p:sp>
          <p:nvSpPr>
            <p:cNvPr id="7763" name="Google Shape;7763;p6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5" name="Google Shape;7765;p6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6" name="Google Shape;7766;p66"/>
          <p:cNvGrpSpPr/>
          <p:nvPr/>
        </p:nvGrpSpPr>
        <p:grpSpPr>
          <a:xfrm>
            <a:off x="2562313" y="1534643"/>
            <a:ext cx="373654" cy="369068"/>
            <a:chOff x="-41530375" y="3218800"/>
            <a:chExt cx="319800" cy="315875"/>
          </a:xfrm>
        </p:grpSpPr>
        <p:sp>
          <p:nvSpPr>
            <p:cNvPr id="7767" name="Google Shape;7767;p6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6"/>
          <p:cNvGrpSpPr/>
          <p:nvPr/>
        </p:nvGrpSpPr>
        <p:grpSpPr>
          <a:xfrm>
            <a:off x="2564607" y="2049801"/>
            <a:ext cx="369068" cy="289004"/>
            <a:chOff x="-41526450" y="3653375"/>
            <a:chExt cx="315875" cy="247350"/>
          </a:xfrm>
        </p:grpSpPr>
        <p:sp>
          <p:nvSpPr>
            <p:cNvPr id="7770" name="Google Shape;7770;p6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66"/>
          <p:cNvGrpSpPr/>
          <p:nvPr/>
        </p:nvGrpSpPr>
        <p:grpSpPr>
          <a:xfrm>
            <a:off x="2565994" y="2412465"/>
            <a:ext cx="366293" cy="369974"/>
            <a:chOff x="-41526450" y="3951100"/>
            <a:chExt cx="313500" cy="316650"/>
          </a:xfrm>
        </p:grpSpPr>
        <p:sp>
          <p:nvSpPr>
            <p:cNvPr id="7773" name="Google Shape;7773;p6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6"/>
          <p:cNvGrpSpPr/>
          <p:nvPr/>
        </p:nvGrpSpPr>
        <p:grpSpPr>
          <a:xfrm>
            <a:off x="1331249" y="2906594"/>
            <a:ext cx="339595" cy="371814"/>
            <a:chOff x="-39625900" y="3238300"/>
            <a:chExt cx="290650" cy="318225"/>
          </a:xfrm>
        </p:grpSpPr>
        <p:sp>
          <p:nvSpPr>
            <p:cNvPr id="7777" name="Google Shape;7777;p6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9" name="Google Shape;7779;p6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0" name="Google Shape;7780;p66"/>
          <p:cNvGrpSpPr/>
          <p:nvPr/>
        </p:nvGrpSpPr>
        <p:grpSpPr>
          <a:xfrm>
            <a:off x="1325300" y="3823055"/>
            <a:ext cx="366293" cy="370441"/>
            <a:chOff x="-39647175" y="3972000"/>
            <a:chExt cx="313500" cy="317050"/>
          </a:xfrm>
        </p:grpSpPr>
        <p:sp>
          <p:nvSpPr>
            <p:cNvPr id="7781" name="Google Shape;7781;p6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6"/>
          <p:cNvGrpSpPr/>
          <p:nvPr/>
        </p:nvGrpSpPr>
        <p:grpSpPr>
          <a:xfrm>
            <a:off x="3494427" y="2887053"/>
            <a:ext cx="375495" cy="370879"/>
            <a:chOff x="-37808850" y="3221575"/>
            <a:chExt cx="321375" cy="317425"/>
          </a:xfrm>
        </p:grpSpPr>
        <p:sp>
          <p:nvSpPr>
            <p:cNvPr id="7785" name="Google Shape;7785;p6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3503201" y="3409084"/>
            <a:ext cx="372749" cy="241158"/>
            <a:chOff x="-37806500" y="3643030"/>
            <a:chExt cx="319025" cy="206400"/>
          </a:xfrm>
        </p:grpSpPr>
        <p:sp>
          <p:nvSpPr>
            <p:cNvPr id="7788" name="Google Shape;7788;p6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6"/>
          <p:cNvGrpSpPr/>
          <p:nvPr/>
        </p:nvGrpSpPr>
        <p:grpSpPr>
          <a:xfrm>
            <a:off x="3505508" y="3801381"/>
            <a:ext cx="368134" cy="371814"/>
            <a:chOff x="-37804925" y="3953450"/>
            <a:chExt cx="315075" cy="318225"/>
          </a:xfrm>
        </p:grpSpPr>
        <p:sp>
          <p:nvSpPr>
            <p:cNvPr id="7791" name="Google Shape;7791;p6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6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5" name="Google Shape;7795;p66"/>
          <p:cNvGrpSpPr/>
          <p:nvPr/>
        </p:nvGrpSpPr>
        <p:grpSpPr>
          <a:xfrm>
            <a:off x="4860977" y="1553988"/>
            <a:ext cx="355663" cy="308725"/>
            <a:chOff x="-28462125" y="3199700"/>
            <a:chExt cx="298550" cy="259150"/>
          </a:xfrm>
        </p:grpSpPr>
        <p:sp>
          <p:nvSpPr>
            <p:cNvPr id="7796" name="Google Shape;7796;p6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6"/>
          <p:cNvGrpSpPr/>
          <p:nvPr/>
        </p:nvGrpSpPr>
        <p:grpSpPr>
          <a:xfrm>
            <a:off x="4861930" y="1988678"/>
            <a:ext cx="353757" cy="352833"/>
            <a:chOff x="-28461325" y="3545475"/>
            <a:chExt cx="296950" cy="296175"/>
          </a:xfrm>
        </p:grpSpPr>
        <p:sp>
          <p:nvSpPr>
            <p:cNvPr id="7800" name="Google Shape;7800;p6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66"/>
          <p:cNvGrpSpPr/>
          <p:nvPr/>
        </p:nvGrpSpPr>
        <p:grpSpPr>
          <a:xfrm>
            <a:off x="4858162" y="2438722"/>
            <a:ext cx="361292" cy="352803"/>
            <a:chOff x="-28463700" y="3914875"/>
            <a:chExt cx="303275" cy="296150"/>
          </a:xfrm>
        </p:grpSpPr>
        <p:sp>
          <p:nvSpPr>
            <p:cNvPr id="7807" name="Google Shape;7807;p6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6"/>
          <p:cNvGrpSpPr/>
          <p:nvPr/>
        </p:nvGrpSpPr>
        <p:grpSpPr>
          <a:xfrm>
            <a:off x="7092947" y="1594805"/>
            <a:ext cx="351880" cy="227092"/>
            <a:chOff x="-26573400" y="3224125"/>
            <a:chExt cx="295375" cy="190625"/>
          </a:xfrm>
        </p:grpSpPr>
        <p:sp>
          <p:nvSpPr>
            <p:cNvPr id="7810" name="Google Shape;7810;p6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66"/>
          <p:cNvGrpSpPr/>
          <p:nvPr/>
        </p:nvGrpSpPr>
        <p:grpSpPr>
          <a:xfrm>
            <a:off x="7092947" y="1989140"/>
            <a:ext cx="351880" cy="351910"/>
            <a:chOff x="-26573400" y="3546250"/>
            <a:chExt cx="295375" cy="295400"/>
          </a:xfrm>
        </p:grpSpPr>
        <p:sp>
          <p:nvSpPr>
            <p:cNvPr id="7813" name="Google Shape;7813;p6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7081228" y="2439049"/>
            <a:ext cx="375319" cy="352148"/>
            <a:chOff x="-26583625" y="3917025"/>
            <a:chExt cx="315050" cy="295600"/>
          </a:xfrm>
        </p:grpSpPr>
        <p:sp>
          <p:nvSpPr>
            <p:cNvPr id="7819" name="Google Shape;7819;p6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6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4" name="Google Shape;7824;p66"/>
          <p:cNvGrpSpPr/>
          <p:nvPr/>
        </p:nvGrpSpPr>
        <p:grpSpPr>
          <a:xfrm>
            <a:off x="5779742" y="3398079"/>
            <a:ext cx="289039" cy="352833"/>
            <a:chOff x="-24694925" y="3518700"/>
            <a:chExt cx="242625" cy="296175"/>
          </a:xfrm>
        </p:grpSpPr>
        <p:sp>
          <p:nvSpPr>
            <p:cNvPr id="7825" name="Google Shape;7825;p6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6"/>
          <p:cNvGrpSpPr/>
          <p:nvPr/>
        </p:nvGrpSpPr>
        <p:grpSpPr>
          <a:xfrm>
            <a:off x="5779280" y="3848107"/>
            <a:ext cx="289962" cy="352833"/>
            <a:chOff x="-24709100" y="3888875"/>
            <a:chExt cx="243400" cy="296175"/>
          </a:xfrm>
        </p:grpSpPr>
        <p:sp>
          <p:nvSpPr>
            <p:cNvPr id="7830" name="Google Shape;7830;p6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7979280" y="2920770"/>
            <a:ext cx="356556" cy="349557"/>
            <a:chOff x="-22863675" y="3131775"/>
            <a:chExt cx="299300" cy="293425"/>
          </a:xfrm>
        </p:grpSpPr>
        <p:sp>
          <p:nvSpPr>
            <p:cNvPr id="7834" name="Google Shape;7834;p6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5322144" y="1531949"/>
            <a:ext cx="310602" cy="352803"/>
            <a:chOff x="-28069875" y="3175300"/>
            <a:chExt cx="260725" cy="296150"/>
          </a:xfrm>
        </p:grpSpPr>
        <p:sp>
          <p:nvSpPr>
            <p:cNvPr id="7838" name="Google Shape;7838;p6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7" name="Google Shape;7847;p6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8" name="Google Shape;7848;p66"/>
          <p:cNvGrpSpPr/>
          <p:nvPr/>
        </p:nvGrpSpPr>
        <p:grpSpPr>
          <a:xfrm>
            <a:off x="5363423" y="2439183"/>
            <a:ext cx="228045" cy="351880"/>
            <a:chOff x="-28032075" y="3916450"/>
            <a:chExt cx="191425" cy="295375"/>
          </a:xfrm>
        </p:grpSpPr>
        <p:sp>
          <p:nvSpPr>
            <p:cNvPr id="7849" name="Google Shape;7849;p6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6"/>
          <p:cNvGrpSpPr/>
          <p:nvPr/>
        </p:nvGrpSpPr>
        <p:grpSpPr>
          <a:xfrm>
            <a:off x="7528769" y="1531934"/>
            <a:ext cx="352833" cy="352833"/>
            <a:chOff x="-26201650" y="3176075"/>
            <a:chExt cx="296175" cy="296175"/>
          </a:xfrm>
        </p:grpSpPr>
        <p:sp>
          <p:nvSpPr>
            <p:cNvPr id="7853" name="Google Shape;7853;p6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66"/>
          <p:cNvGrpSpPr/>
          <p:nvPr/>
        </p:nvGrpSpPr>
        <p:grpSpPr>
          <a:xfrm>
            <a:off x="7528293" y="1989155"/>
            <a:ext cx="353786" cy="351880"/>
            <a:chOff x="-26204800" y="3547050"/>
            <a:chExt cx="296975" cy="295375"/>
          </a:xfrm>
        </p:grpSpPr>
        <p:sp>
          <p:nvSpPr>
            <p:cNvPr id="7856" name="Google Shape;7856;p6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8" name="Google Shape;7858;p6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9" name="Google Shape;7859;p66"/>
          <p:cNvGrpSpPr/>
          <p:nvPr/>
        </p:nvGrpSpPr>
        <p:grpSpPr>
          <a:xfrm>
            <a:off x="6199548" y="2919133"/>
            <a:ext cx="345328" cy="352833"/>
            <a:chOff x="-24353875" y="3147725"/>
            <a:chExt cx="289875" cy="296175"/>
          </a:xfrm>
        </p:grpSpPr>
        <p:sp>
          <p:nvSpPr>
            <p:cNvPr id="7860" name="Google Shape;7860;p6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6207530" y="3398540"/>
            <a:ext cx="329365" cy="351910"/>
            <a:chOff x="-24344425" y="3519475"/>
            <a:chExt cx="276475" cy="295400"/>
          </a:xfrm>
        </p:grpSpPr>
        <p:sp>
          <p:nvSpPr>
            <p:cNvPr id="7863" name="Google Shape;7863;p6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6197210" y="3850460"/>
            <a:ext cx="350004" cy="348128"/>
            <a:chOff x="-24353075" y="3891250"/>
            <a:chExt cx="293800" cy="292225"/>
          </a:xfrm>
        </p:grpSpPr>
        <p:sp>
          <p:nvSpPr>
            <p:cNvPr id="7866" name="Google Shape;7866;p6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66"/>
          <p:cNvGrpSpPr/>
          <p:nvPr/>
        </p:nvGrpSpPr>
        <p:grpSpPr>
          <a:xfrm>
            <a:off x="7980681" y="3398763"/>
            <a:ext cx="353757" cy="351463"/>
            <a:chOff x="-22845575" y="3504075"/>
            <a:chExt cx="296950" cy="295025"/>
          </a:xfrm>
        </p:grpSpPr>
        <p:sp>
          <p:nvSpPr>
            <p:cNvPr id="7869" name="Google Shape;7869;p6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66"/>
          <p:cNvGrpSpPr/>
          <p:nvPr/>
        </p:nvGrpSpPr>
        <p:grpSpPr>
          <a:xfrm>
            <a:off x="5773862" y="1532411"/>
            <a:ext cx="299344" cy="351880"/>
            <a:chOff x="-27691025" y="3175300"/>
            <a:chExt cx="251275" cy="295375"/>
          </a:xfrm>
        </p:grpSpPr>
        <p:sp>
          <p:nvSpPr>
            <p:cNvPr id="7872" name="Google Shape;7872;p6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66"/>
          <p:cNvGrpSpPr/>
          <p:nvPr/>
        </p:nvGrpSpPr>
        <p:grpSpPr>
          <a:xfrm>
            <a:off x="5746179" y="2051087"/>
            <a:ext cx="354710" cy="228015"/>
            <a:chOff x="-27721750" y="3598250"/>
            <a:chExt cx="297750" cy="191400"/>
          </a:xfrm>
        </p:grpSpPr>
        <p:sp>
          <p:nvSpPr>
            <p:cNvPr id="7877" name="Google Shape;7877;p6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6"/>
          <p:cNvGrpSpPr/>
          <p:nvPr/>
        </p:nvGrpSpPr>
        <p:grpSpPr>
          <a:xfrm>
            <a:off x="5747579" y="2444633"/>
            <a:ext cx="351910" cy="340980"/>
            <a:chOff x="-27719400" y="3925600"/>
            <a:chExt cx="295400" cy="286225"/>
          </a:xfrm>
        </p:grpSpPr>
        <p:sp>
          <p:nvSpPr>
            <p:cNvPr id="7880" name="Google Shape;7880;p6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66"/>
          <p:cNvGrpSpPr/>
          <p:nvPr/>
        </p:nvGrpSpPr>
        <p:grpSpPr>
          <a:xfrm>
            <a:off x="7968851" y="1531473"/>
            <a:ext cx="353757" cy="353757"/>
            <a:chOff x="-25834600" y="3176875"/>
            <a:chExt cx="296950" cy="296950"/>
          </a:xfrm>
        </p:grpSpPr>
        <p:sp>
          <p:nvSpPr>
            <p:cNvPr id="7883" name="Google Shape;7883;p6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7968851" y="1999474"/>
            <a:ext cx="353757" cy="331241"/>
            <a:chOff x="-25834600" y="3564375"/>
            <a:chExt cx="296950" cy="278050"/>
          </a:xfrm>
        </p:grpSpPr>
        <p:sp>
          <p:nvSpPr>
            <p:cNvPr id="7889" name="Google Shape;7889;p6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66"/>
          <p:cNvGrpSpPr/>
          <p:nvPr/>
        </p:nvGrpSpPr>
        <p:grpSpPr>
          <a:xfrm>
            <a:off x="7966974" y="2438826"/>
            <a:ext cx="357509" cy="352595"/>
            <a:chOff x="-25834600" y="3915850"/>
            <a:chExt cx="300100" cy="295975"/>
          </a:xfrm>
        </p:grpSpPr>
        <p:sp>
          <p:nvSpPr>
            <p:cNvPr id="7898" name="Google Shape;7898;p6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6"/>
          <p:cNvGrpSpPr/>
          <p:nvPr/>
        </p:nvGrpSpPr>
        <p:grpSpPr>
          <a:xfrm>
            <a:off x="6702402" y="2920056"/>
            <a:ext cx="228968" cy="350987"/>
            <a:chOff x="-23930925" y="3149300"/>
            <a:chExt cx="192200" cy="294625"/>
          </a:xfrm>
        </p:grpSpPr>
        <p:sp>
          <p:nvSpPr>
            <p:cNvPr id="7902" name="Google Shape;7902;p6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6659232" y="3398540"/>
            <a:ext cx="315307" cy="351910"/>
            <a:chOff x="-23962425" y="3519475"/>
            <a:chExt cx="264675" cy="295400"/>
          </a:xfrm>
        </p:grpSpPr>
        <p:sp>
          <p:nvSpPr>
            <p:cNvPr id="7907" name="Google Shape;7907;p6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9" name="Google Shape;7909;p6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0" name="Google Shape;7910;p66"/>
          <p:cNvGrpSpPr/>
          <p:nvPr/>
        </p:nvGrpSpPr>
        <p:grpSpPr>
          <a:xfrm>
            <a:off x="8037908" y="3848584"/>
            <a:ext cx="239302" cy="351880"/>
            <a:chOff x="-22788075" y="3904625"/>
            <a:chExt cx="200875" cy="295375"/>
          </a:xfrm>
        </p:grpSpPr>
        <p:sp>
          <p:nvSpPr>
            <p:cNvPr id="7911" name="Google Shape;7911;p6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66"/>
          <p:cNvGrpSpPr/>
          <p:nvPr/>
        </p:nvGrpSpPr>
        <p:grpSpPr>
          <a:xfrm>
            <a:off x="6193206" y="1531949"/>
            <a:ext cx="354710" cy="352803"/>
            <a:chOff x="-27351575" y="3175300"/>
            <a:chExt cx="297750" cy="296150"/>
          </a:xfrm>
        </p:grpSpPr>
        <p:sp>
          <p:nvSpPr>
            <p:cNvPr id="7916" name="Google Shape;7916;p6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66"/>
          <p:cNvGrpSpPr/>
          <p:nvPr/>
        </p:nvGrpSpPr>
        <p:grpSpPr>
          <a:xfrm>
            <a:off x="6235914" y="1988559"/>
            <a:ext cx="269293" cy="353072"/>
            <a:chOff x="-27313750" y="3545275"/>
            <a:chExt cx="226050" cy="296375"/>
          </a:xfrm>
        </p:grpSpPr>
        <p:sp>
          <p:nvSpPr>
            <p:cNvPr id="7921" name="Google Shape;7921;p6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6"/>
          <p:cNvGrpSpPr/>
          <p:nvPr/>
        </p:nvGrpSpPr>
        <p:grpSpPr>
          <a:xfrm>
            <a:off x="6193206" y="2436830"/>
            <a:ext cx="354710" cy="356586"/>
            <a:chOff x="-27351575" y="3915650"/>
            <a:chExt cx="297750" cy="299325"/>
          </a:xfrm>
        </p:grpSpPr>
        <p:sp>
          <p:nvSpPr>
            <p:cNvPr id="7925" name="Google Shape;7925;p6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66"/>
          <p:cNvGrpSpPr/>
          <p:nvPr/>
        </p:nvGrpSpPr>
        <p:grpSpPr>
          <a:xfrm>
            <a:off x="4880696" y="2919029"/>
            <a:ext cx="319060" cy="353042"/>
            <a:chOff x="-25445525" y="3175900"/>
            <a:chExt cx="267825" cy="296350"/>
          </a:xfrm>
        </p:grpSpPr>
        <p:sp>
          <p:nvSpPr>
            <p:cNvPr id="7928" name="Google Shape;7928;p6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6"/>
          <p:cNvGrpSpPr/>
          <p:nvPr/>
        </p:nvGrpSpPr>
        <p:grpSpPr>
          <a:xfrm>
            <a:off x="4862410" y="3409352"/>
            <a:ext cx="355633" cy="330288"/>
            <a:chOff x="-25465200" y="3565175"/>
            <a:chExt cx="298525" cy="277250"/>
          </a:xfrm>
        </p:grpSpPr>
        <p:sp>
          <p:nvSpPr>
            <p:cNvPr id="7932" name="Google Shape;7932;p6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6"/>
          <p:cNvGrpSpPr/>
          <p:nvPr/>
        </p:nvGrpSpPr>
        <p:grpSpPr>
          <a:xfrm>
            <a:off x="4861948" y="3848882"/>
            <a:ext cx="356556" cy="351285"/>
            <a:chOff x="-25465200" y="3916150"/>
            <a:chExt cx="299300" cy="294875"/>
          </a:xfrm>
        </p:grpSpPr>
        <p:sp>
          <p:nvSpPr>
            <p:cNvPr id="7935" name="Google Shape;7935;p6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66"/>
          <p:cNvGrpSpPr/>
          <p:nvPr/>
        </p:nvGrpSpPr>
        <p:grpSpPr>
          <a:xfrm>
            <a:off x="7089388" y="2919148"/>
            <a:ext cx="351880" cy="352803"/>
            <a:chOff x="-23615075" y="3148525"/>
            <a:chExt cx="295375" cy="296150"/>
          </a:xfrm>
        </p:grpSpPr>
        <p:sp>
          <p:nvSpPr>
            <p:cNvPr id="7938" name="Google Shape;7938;p6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2" name="Google Shape;7942;p6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3" name="Google Shape;7943;p66"/>
          <p:cNvGrpSpPr/>
          <p:nvPr/>
        </p:nvGrpSpPr>
        <p:grpSpPr>
          <a:xfrm>
            <a:off x="7088911" y="3858427"/>
            <a:ext cx="352833" cy="332194"/>
            <a:chOff x="-23615075" y="3906200"/>
            <a:chExt cx="296175" cy="278850"/>
          </a:xfrm>
        </p:grpSpPr>
        <p:sp>
          <p:nvSpPr>
            <p:cNvPr id="7944" name="Google Shape;7944;p6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6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66"/>
          <p:cNvGrpSpPr/>
          <p:nvPr/>
        </p:nvGrpSpPr>
        <p:grpSpPr>
          <a:xfrm>
            <a:off x="6637880" y="1532068"/>
            <a:ext cx="353757" cy="352565"/>
            <a:chOff x="-26980600" y="3175500"/>
            <a:chExt cx="296950" cy="295950"/>
          </a:xfrm>
        </p:grpSpPr>
        <p:sp>
          <p:nvSpPr>
            <p:cNvPr id="7949" name="Google Shape;7949;p6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2" name="Google Shape;7952;p6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3" name="Google Shape;7953;p66"/>
          <p:cNvGrpSpPr/>
          <p:nvPr/>
        </p:nvGrpSpPr>
        <p:grpSpPr>
          <a:xfrm>
            <a:off x="6638357" y="2470604"/>
            <a:ext cx="352803" cy="289039"/>
            <a:chOff x="-26981375" y="3951875"/>
            <a:chExt cx="296150" cy="242625"/>
          </a:xfrm>
        </p:grpSpPr>
        <p:sp>
          <p:nvSpPr>
            <p:cNvPr id="7954" name="Google Shape;7954;p6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5303399" y="2918195"/>
            <a:ext cx="351910" cy="354710"/>
            <a:chOff x="-25094250" y="3176075"/>
            <a:chExt cx="295400" cy="297750"/>
          </a:xfrm>
        </p:grpSpPr>
        <p:sp>
          <p:nvSpPr>
            <p:cNvPr id="7958" name="Google Shape;7958;p6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6"/>
          <p:cNvGrpSpPr/>
          <p:nvPr/>
        </p:nvGrpSpPr>
        <p:grpSpPr>
          <a:xfrm>
            <a:off x="5303399" y="3398556"/>
            <a:ext cx="351910" cy="351880"/>
            <a:chOff x="-25094250" y="3547050"/>
            <a:chExt cx="295400" cy="295375"/>
          </a:xfrm>
        </p:grpSpPr>
        <p:sp>
          <p:nvSpPr>
            <p:cNvPr id="7962" name="Google Shape;7962;p6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7" name="Google Shape;7967;p6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8" name="Google Shape;7968;p66"/>
          <p:cNvGrpSpPr/>
          <p:nvPr/>
        </p:nvGrpSpPr>
        <p:grpSpPr>
          <a:xfrm>
            <a:off x="7535476" y="2919148"/>
            <a:ext cx="352803" cy="352803"/>
            <a:chOff x="-23245675" y="3148525"/>
            <a:chExt cx="296150" cy="296150"/>
          </a:xfrm>
        </p:grpSpPr>
        <p:sp>
          <p:nvSpPr>
            <p:cNvPr id="7969" name="Google Shape;7969;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2" name="Google Shape;7972;p6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3" name="Google Shape;7973;p66"/>
          <p:cNvGrpSpPr/>
          <p:nvPr/>
        </p:nvGrpSpPr>
        <p:grpSpPr>
          <a:xfrm>
            <a:off x="7535938" y="3848122"/>
            <a:ext cx="351880" cy="352803"/>
            <a:chOff x="-23244900" y="3888100"/>
            <a:chExt cx="295375" cy="296150"/>
          </a:xfrm>
        </p:grpSpPr>
        <p:sp>
          <p:nvSpPr>
            <p:cNvPr id="7974" name="Google Shape;7974;p6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5" name="Google Shape;7985;p6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9"/>
        <p:cNvGrpSpPr/>
        <p:nvPr/>
      </p:nvGrpSpPr>
      <p:grpSpPr>
        <a:xfrm>
          <a:off x="0" y="0"/>
          <a:ext cx="0" cy="0"/>
          <a:chOff x="0" y="0"/>
          <a:chExt cx="0" cy="0"/>
        </a:xfrm>
      </p:grpSpPr>
      <p:sp>
        <p:nvSpPr>
          <p:cNvPr id="7990" name="Google Shape;7990;p6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91" name="Google Shape;7991;p6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992" name="Google Shape;7992;p6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67"/>
          <p:cNvGrpSpPr/>
          <p:nvPr/>
        </p:nvGrpSpPr>
        <p:grpSpPr>
          <a:xfrm>
            <a:off x="850004" y="1975418"/>
            <a:ext cx="367261" cy="367261"/>
            <a:chOff x="-65145700" y="3727425"/>
            <a:chExt cx="317425" cy="317425"/>
          </a:xfrm>
        </p:grpSpPr>
        <p:sp>
          <p:nvSpPr>
            <p:cNvPr id="7994" name="Google Shape;7994;p6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7"/>
          <p:cNvGrpSpPr/>
          <p:nvPr/>
        </p:nvGrpSpPr>
        <p:grpSpPr>
          <a:xfrm>
            <a:off x="853201" y="2404333"/>
            <a:ext cx="360868" cy="367261"/>
            <a:chOff x="-65144125" y="4094450"/>
            <a:chExt cx="311900" cy="317425"/>
          </a:xfrm>
        </p:grpSpPr>
        <p:sp>
          <p:nvSpPr>
            <p:cNvPr id="7997" name="Google Shape;7997;p6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0" name="Google Shape;8000;p6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1" name="Google Shape;8001;p67"/>
          <p:cNvGrpSpPr/>
          <p:nvPr/>
        </p:nvGrpSpPr>
        <p:grpSpPr>
          <a:xfrm>
            <a:off x="3056770" y="1975028"/>
            <a:ext cx="370645" cy="368042"/>
            <a:chOff x="-63250675" y="3744075"/>
            <a:chExt cx="320350" cy="318100"/>
          </a:xfrm>
        </p:grpSpPr>
        <p:sp>
          <p:nvSpPr>
            <p:cNvPr id="8002" name="Google Shape;8002;p6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7"/>
          <p:cNvGrpSpPr/>
          <p:nvPr/>
        </p:nvGrpSpPr>
        <p:grpSpPr>
          <a:xfrm>
            <a:off x="3058462" y="2404333"/>
            <a:ext cx="367261" cy="367261"/>
            <a:chOff x="-63250675" y="4110200"/>
            <a:chExt cx="317425" cy="317425"/>
          </a:xfrm>
        </p:grpSpPr>
        <p:sp>
          <p:nvSpPr>
            <p:cNvPr id="8006" name="Google Shape;8006;p6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7"/>
          <p:cNvGrpSpPr/>
          <p:nvPr/>
        </p:nvGrpSpPr>
        <p:grpSpPr>
          <a:xfrm>
            <a:off x="1737509" y="2901428"/>
            <a:ext cx="359075" cy="358844"/>
            <a:chOff x="-61351725" y="3372400"/>
            <a:chExt cx="310350" cy="310150"/>
          </a:xfrm>
        </p:grpSpPr>
        <p:sp>
          <p:nvSpPr>
            <p:cNvPr id="8016" name="Google Shape;8016;p6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7"/>
          <p:cNvGrpSpPr/>
          <p:nvPr/>
        </p:nvGrpSpPr>
        <p:grpSpPr>
          <a:xfrm>
            <a:off x="1733864" y="3364484"/>
            <a:ext cx="366364" cy="333534"/>
            <a:chOff x="-61354875" y="3751050"/>
            <a:chExt cx="316650" cy="288275"/>
          </a:xfrm>
        </p:grpSpPr>
        <p:sp>
          <p:nvSpPr>
            <p:cNvPr id="8020" name="Google Shape;8020;p6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7"/>
          <p:cNvGrpSpPr/>
          <p:nvPr/>
        </p:nvGrpSpPr>
        <p:grpSpPr>
          <a:xfrm>
            <a:off x="1733864" y="3806124"/>
            <a:ext cx="366364" cy="367290"/>
            <a:chOff x="-61354875" y="4101525"/>
            <a:chExt cx="316650" cy="317450"/>
          </a:xfrm>
        </p:grpSpPr>
        <p:sp>
          <p:nvSpPr>
            <p:cNvPr id="8024" name="Google Shape;8024;p6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7"/>
          <p:cNvGrpSpPr/>
          <p:nvPr/>
        </p:nvGrpSpPr>
        <p:grpSpPr>
          <a:xfrm>
            <a:off x="3950299" y="2898000"/>
            <a:ext cx="368157" cy="365699"/>
            <a:chOff x="-59470075" y="3308975"/>
            <a:chExt cx="318200" cy="316075"/>
          </a:xfrm>
        </p:grpSpPr>
        <p:sp>
          <p:nvSpPr>
            <p:cNvPr id="8027" name="Google Shape;8027;p6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7"/>
          <p:cNvGrpSpPr/>
          <p:nvPr/>
        </p:nvGrpSpPr>
        <p:grpSpPr>
          <a:xfrm>
            <a:off x="1295729" y="1533705"/>
            <a:ext cx="367261" cy="364686"/>
            <a:chOff x="-64781025" y="3361050"/>
            <a:chExt cx="317425" cy="315200"/>
          </a:xfrm>
        </p:grpSpPr>
        <p:sp>
          <p:nvSpPr>
            <p:cNvPr id="8037" name="Google Shape;8037;p6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6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4" name="Google Shape;8044;p67"/>
          <p:cNvGrpSpPr/>
          <p:nvPr/>
        </p:nvGrpSpPr>
        <p:grpSpPr>
          <a:xfrm>
            <a:off x="3500129" y="1975144"/>
            <a:ext cx="382765" cy="367810"/>
            <a:chOff x="-62890750" y="3747425"/>
            <a:chExt cx="330825" cy="317900"/>
          </a:xfrm>
        </p:grpSpPr>
        <p:sp>
          <p:nvSpPr>
            <p:cNvPr id="8045" name="Google Shape;8045;p6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7"/>
          <p:cNvGrpSpPr/>
          <p:nvPr/>
        </p:nvGrpSpPr>
        <p:grpSpPr>
          <a:xfrm>
            <a:off x="3507881" y="2404781"/>
            <a:ext cx="367261" cy="366364"/>
            <a:chOff x="-62884425" y="4111775"/>
            <a:chExt cx="317425" cy="316650"/>
          </a:xfrm>
        </p:grpSpPr>
        <p:sp>
          <p:nvSpPr>
            <p:cNvPr id="8060" name="Google Shape;8060;p6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7"/>
          <p:cNvGrpSpPr/>
          <p:nvPr/>
        </p:nvGrpSpPr>
        <p:grpSpPr>
          <a:xfrm>
            <a:off x="2180515" y="2900850"/>
            <a:ext cx="365438" cy="360001"/>
            <a:chOff x="-60991775" y="3376900"/>
            <a:chExt cx="315850" cy="311150"/>
          </a:xfrm>
        </p:grpSpPr>
        <p:sp>
          <p:nvSpPr>
            <p:cNvPr id="8063" name="Google Shape;8063;p6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7"/>
          <p:cNvGrpSpPr/>
          <p:nvPr/>
        </p:nvGrpSpPr>
        <p:grpSpPr>
          <a:xfrm>
            <a:off x="2180052" y="3351714"/>
            <a:ext cx="366364" cy="359075"/>
            <a:chOff x="-60988625" y="3740800"/>
            <a:chExt cx="316650" cy="310350"/>
          </a:xfrm>
        </p:grpSpPr>
        <p:sp>
          <p:nvSpPr>
            <p:cNvPr id="8067" name="Google Shape;8067;p6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67"/>
          <p:cNvGrpSpPr/>
          <p:nvPr/>
        </p:nvGrpSpPr>
        <p:grpSpPr>
          <a:xfrm>
            <a:off x="2180052" y="3807165"/>
            <a:ext cx="366364" cy="365207"/>
            <a:chOff x="-60987850" y="4100950"/>
            <a:chExt cx="316650" cy="315650"/>
          </a:xfrm>
        </p:grpSpPr>
        <p:sp>
          <p:nvSpPr>
            <p:cNvPr id="8071" name="Google Shape;8071;p6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7"/>
          <p:cNvGrpSpPr/>
          <p:nvPr/>
        </p:nvGrpSpPr>
        <p:grpSpPr>
          <a:xfrm>
            <a:off x="3949836" y="3352625"/>
            <a:ext cx="369083" cy="357253"/>
            <a:chOff x="-59447250" y="3706150"/>
            <a:chExt cx="319000" cy="308775"/>
          </a:xfrm>
        </p:grpSpPr>
        <p:sp>
          <p:nvSpPr>
            <p:cNvPr id="8077" name="Google Shape;8077;p6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67"/>
          <p:cNvGrpSpPr/>
          <p:nvPr/>
        </p:nvGrpSpPr>
        <p:grpSpPr>
          <a:xfrm>
            <a:off x="1738564" y="1533936"/>
            <a:ext cx="368186" cy="364224"/>
            <a:chOff x="-64406125" y="3362225"/>
            <a:chExt cx="318225" cy="314800"/>
          </a:xfrm>
        </p:grpSpPr>
        <p:sp>
          <p:nvSpPr>
            <p:cNvPr id="8082" name="Google Shape;8082;p6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4" name="Google Shape;8084;p67"/>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5" name="Google Shape;8085;p67"/>
          <p:cNvGrpSpPr/>
          <p:nvPr/>
        </p:nvGrpSpPr>
        <p:grpSpPr>
          <a:xfrm>
            <a:off x="1739027" y="2404781"/>
            <a:ext cx="367261" cy="366364"/>
            <a:chOff x="-64410850" y="4094450"/>
            <a:chExt cx="317425" cy="316650"/>
          </a:xfrm>
        </p:grpSpPr>
        <p:sp>
          <p:nvSpPr>
            <p:cNvPr id="8086" name="Google Shape;8086;p6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9" name="Google Shape;8089;p6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0" name="Google Shape;8090;p67"/>
          <p:cNvGrpSpPr/>
          <p:nvPr/>
        </p:nvGrpSpPr>
        <p:grpSpPr>
          <a:xfrm>
            <a:off x="3960575" y="1974854"/>
            <a:ext cx="365467" cy="368389"/>
            <a:chOff x="-62516625" y="3743175"/>
            <a:chExt cx="315875" cy="318400"/>
          </a:xfrm>
        </p:grpSpPr>
        <p:sp>
          <p:nvSpPr>
            <p:cNvPr id="8091" name="Google Shape;8091;p6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7"/>
          <p:cNvGrpSpPr/>
          <p:nvPr/>
        </p:nvGrpSpPr>
        <p:grpSpPr>
          <a:xfrm>
            <a:off x="3967415" y="2424826"/>
            <a:ext cx="351786" cy="326274"/>
            <a:chOff x="-62511900" y="4129100"/>
            <a:chExt cx="304050" cy="282000"/>
          </a:xfrm>
        </p:grpSpPr>
        <p:sp>
          <p:nvSpPr>
            <p:cNvPr id="8094" name="Google Shape;8094;p6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7"/>
          <p:cNvGrpSpPr/>
          <p:nvPr/>
        </p:nvGrpSpPr>
        <p:grpSpPr>
          <a:xfrm>
            <a:off x="2645537" y="2897220"/>
            <a:ext cx="310770" cy="367261"/>
            <a:chOff x="-60597975" y="3367475"/>
            <a:chExt cx="268600" cy="317425"/>
          </a:xfrm>
        </p:grpSpPr>
        <p:sp>
          <p:nvSpPr>
            <p:cNvPr id="8100" name="Google Shape;8100;p6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6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6" name="Google Shape;8106;p67"/>
          <p:cNvGrpSpPr/>
          <p:nvPr/>
        </p:nvGrpSpPr>
        <p:grpSpPr>
          <a:xfrm>
            <a:off x="2617740" y="3858536"/>
            <a:ext cx="366364" cy="262465"/>
            <a:chOff x="-60621600" y="4145650"/>
            <a:chExt cx="316650" cy="226850"/>
          </a:xfrm>
        </p:grpSpPr>
        <p:sp>
          <p:nvSpPr>
            <p:cNvPr id="8107" name="Google Shape;8107;p6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67"/>
          <p:cNvGrpSpPr/>
          <p:nvPr/>
        </p:nvGrpSpPr>
        <p:grpSpPr>
          <a:xfrm>
            <a:off x="3954392" y="3807035"/>
            <a:ext cx="359972" cy="365467"/>
            <a:chOff x="-59400775" y="4084200"/>
            <a:chExt cx="311125" cy="315875"/>
          </a:xfrm>
        </p:grpSpPr>
        <p:sp>
          <p:nvSpPr>
            <p:cNvPr id="8111" name="Google Shape;8111;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7"/>
          <p:cNvGrpSpPr/>
          <p:nvPr/>
        </p:nvGrpSpPr>
        <p:grpSpPr>
          <a:xfrm>
            <a:off x="2178486" y="1532866"/>
            <a:ext cx="365438" cy="366364"/>
            <a:chOff x="-64044600" y="3360375"/>
            <a:chExt cx="315850" cy="316650"/>
          </a:xfrm>
        </p:grpSpPr>
        <p:sp>
          <p:nvSpPr>
            <p:cNvPr id="8118" name="Google Shape;8118;p6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67"/>
          <p:cNvGrpSpPr/>
          <p:nvPr/>
        </p:nvGrpSpPr>
        <p:grpSpPr>
          <a:xfrm>
            <a:off x="2204909" y="1975418"/>
            <a:ext cx="312592" cy="367261"/>
            <a:chOff x="-64022550" y="3727425"/>
            <a:chExt cx="270175" cy="317425"/>
          </a:xfrm>
        </p:grpSpPr>
        <p:sp>
          <p:nvSpPr>
            <p:cNvPr id="8122" name="Google Shape;8122;p6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7"/>
          <p:cNvGrpSpPr/>
          <p:nvPr/>
        </p:nvGrpSpPr>
        <p:grpSpPr>
          <a:xfrm>
            <a:off x="2229047" y="2404318"/>
            <a:ext cx="264317" cy="367290"/>
            <a:chOff x="-64001300" y="4093650"/>
            <a:chExt cx="228450" cy="317450"/>
          </a:xfrm>
        </p:grpSpPr>
        <p:sp>
          <p:nvSpPr>
            <p:cNvPr id="8126" name="Google Shape;8126;p6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7"/>
          <p:cNvGrpSpPr/>
          <p:nvPr/>
        </p:nvGrpSpPr>
        <p:grpSpPr>
          <a:xfrm>
            <a:off x="848051" y="2897610"/>
            <a:ext cx="359972" cy="366480"/>
            <a:chOff x="-62148800" y="3377700"/>
            <a:chExt cx="311125" cy="316750"/>
          </a:xfrm>
        </p:grpSpPr>
        <p:sp>
          <p:nvSpPr>
            <p:cNvPr id="8131" name="Google Shape;8131;p6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7"/>
          <p:cNvGrpSpPr/>
          <p:nvPr/>
        </p:nvGrpSpPr>
        <p:grpSpPr>
          <a:xfrm>
            <a:off x="843958" y="3347607"/>
            <a:ext cx="368157" cy="367290"/>
            <a:chOff x="-62154300" y="3743950"/>
            <a:chExt cx="318200" cy="317450"/>
          </a:xfrm>
        </p:grpSpPr>
        <p:sp>
          <p:nvSpPr>
            <p:cNvPr id="8134" name="Google Shape;8134;p6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7"/>
          <p:cNvGrpSpPr/>
          <p:nvPr/>
        </p:nvGrpSpPr>
        <p:grpSpPr>
          <a:xfrm>
            <a:off x="843944" y="3806587"/>
            <a:ext cx="368186" cy="366364"/>
            <a:chOff x="-62151950" y="4111775"/>
            <a:chExt cx="318225" cy="316650"/>
          </a:xfrm>
        </p:grpSpPr>
        <p:sp>
          <p:nvSpPr>
            <p:cNvPr id="8137" name="Google Shape;8137;p6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7"/>
          <p:cNvGrpSpPr/>
          <p:nvPr/>
        </p:nvGrpSpPr>
        <p:grpSpPr>
          <a:xfrm>
            <a:off x="3062568" y="2897133"/>
            <a:ext cx="368157" cy="367434"/>
            <a:chOff x="-60254550" y="3367325"/>
            <a:chExt cx="318200" cy="317575"/>
          </a:xfrm>
        </p:grpSpPr>
        <p:sp>
          <p:nvSpPr>
            <p:cNvPr id="8142" name="Google Shape;8142;p6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7"/>
          <p:cNvGrpSpPr/>
          <p:nvPr/>
        </p:nvGrpSpPr>
        <p:grpSpPr>
          <a:xfrm>
            <a:off x="3063465" y="3348127"/>
            <a:ext cx="366364" cy="366248"/>
            <a:chOff x="-60255350" y="3733825"/>
            <a:chExt cx="316650" cy="316550"/>
          </a:xfrm>
        </p:grpSpPr>
        <p:sp>
          <p:nvSpPr>
            <p:cNvPr id="8147" name="Google Shape;8147;p6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7"/>
          <p:cNvGrpSpPr/>
          <p:nvPr/>
        </p:nvGrpSpPr>
        <p:grpSpPr>
          <a:xfrm>
            <a:off x="3091262" y="3807035"/>
            <a:ext cx="310770" cy="365467"/>
            <a:chOff x="-60232500" y="4101525"/>
            <a:chExt cx="268600" cy="315875"/>
          </a:xfrm>
        </p:grpSpPr>
        <p:sp>
          <p:nvSpPr>
            <p:cNvPr id="8155" name="Google Shape;8155;p6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7" name="Google Shape;8157;p6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8" name="Google Shape;8158;p67"/>
          <p:cNvGrpSpPr/>
          <p:nvPr/>
        </p:nvGrpSpPr>
        <p:grpSpPr>
          <a:xfrm>
            <a:off x="2624262" y="1532866"/>
            <a:ext cx="368186" cy="366364"/>
            <a:chOff x="-63679950" y="3360375"/>
            <a:chExt cx="318225" cy="316650"/>
          </a:xfrm>
        </p:grpSpPr>
        <p:sp>
          <p:nvSpPr>
            <p:cNvPr id="8159" name="Google Shape;8159;p6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4" name="Google Shape;8164;p67"/>
          <p:cNvGrpSpPr/>
          <p:nvPr/>
        </p:nvGrpSpPr>
        <p:grpSpPr>
          <a:xfrm>
            <a:off x="2622889" y="2404203"/>
            <a:ext cx="370934" cy="367521"/>
            <a:chOff x="-63679950" y="4093450"/>
            <a:chExt cx="320600" cy="317650"/>
          </a:xfrm>
        </p:grpSpPr>
        <p:sp>
          <p:nvSpPr>
            <p:cNvPr id="8165" name="Google Shape;8165;p6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7"/>
          <p:cNvGrpSpPr/>
          <p:nvPr/>
        </p:nvGrpSpPr>
        <p:grpSpPr>
          <a:xfrm>
            <a:off x="1283006" y="2897205"/>
            <a:ext cx="366364" cy="367290"/>
            <a:chOff x="-61784125" y="3377700"/>
            <a:chExt cx="316650" cy="317450"/>
          </a:xfrm>
        </p:grpSpPr>
        <p:sp>
          <p:nvSpPr>
            <p:cNvPr id="8169" name="Google Shape;8169;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67"/>
          <p:cNvGrpSpPr/>
          <p:nvPr/>
        </p:nvGrpSpPr>
        <p:grpSpPr>
          <a:xfrm>
            <a:off x="1283006" y="3347607"/>
            <a:ext cx="366364" cy="367290"/>
            <a:chOff x="-61783350" y="3743950"/>
            <a:chExt cx="316650" cy="317450"/>
          </a:xfrm>
        </p:grpSpPr>
        <p:sp>
          <p:nvSpPr>
            <p:cNvPr id="8177" name="Google Shape;8177;p6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9" name="Google Shape;8179;p6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2" name="Google Shape;8182;p67"/>
          <p:cNvGrpSpPr/>
          <p:nvPr/>
        </p:nvGrpSpPr>
        <p:grpSpPr>
          <a:xfrm>
            <a:off x="3504430" y="3807440"/>
            <a:ext cx="369112" cy="364657"/>
            <a:chOff x="-59869425" y="4102225"/>
            <a:chExt cx="319025" cy="315175"/>
          </a:xfrm>
        </p:grpSpPr>
        <p:sp>
          <p:nvSpPr>
            <p:cNvPr id="8183" name="Google Shape;8183;p6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7"/>
          <p:cNvGrpSpPr/>
          <p:nvPr/>
        </p:nvGrpSpPr>
        <p:grpSpPr>
          <a:xfrm>
            <a:off x="2623233" y="4276262"/>
            <a:ext cx="366364" cy="365467"/>
            <a:chOff x="-59029025" y="3711650"/>
            <a:chExt cx="316650" cy="315875"/>
          </a:xfrm>
        </p:grpSpPr>
        <p:sp>
          <p:nvSpPr>
            <p:cNvPr id="8188" name="Google Shape;8188;p6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7"/>
          <p:cNvGrpSpPr/>
          <p:nvPr/>
        </p:nvGrpSpPr>
        <p:grpSpPr>
          <a:xfrm>
            <a:off x="4859311" y="1532317"/>
            <a:ext cx="351940" cy="348188"/>
            <a:chOff x="581525" y="3254850"/>
            <a:chExt cx="297750" cy="294575"/>
          </a:xfrm>
        </p:grpSpPr>
        <p:sp>
          <p:nvSpPr>
            <p:cNvPr id="8196" name="Google Shape;8196;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7"/>
          <p:cNvGrpSpPr/>
          <p:nvPr/>
        </p:nvGrpSpPr>
        <p:grpSpPr>
          <a:xfrm>
            <a:off x="4858380" y="1971253"/>
            <a:ext cx="353802" cy="351497"/>
            <a:chOff x="580725" y="3617925"/>
            <a:chExt cx="299325" cy="297375"/>
          </a:xfrm>
        </p:grpSpPr>
        <p:sp>
          <p:nvSpPr>
            <p:cNvPr id="8200" name="Google Shape;8200;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67"/>
          <p:cNvGrpSpPr/>
          <p:nvPr/>
        </p:nvGrpSpPr>
        <p:grpSpPr>
          <a:xfrm>
            <a:off x="4860242" y="2418443"/>
            <a:ext cx="350079" cy="350079"/>
            <a:chOff x="583100" y="3982600"/>
            <a:chExt cx="296175" cy="296175"/>
          </a:xfrm>
        </p:grpSpPr>
        <p:sp>
          <p:nvSpPr>
            <p:cNvPr id="8206" name="Google Shape;8206;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67"/>
          <p:cNvGrpSpPr/>
          <p:nvPr/>
        </p:nvGrpSpPr>
        <p:grpSpPr>
          <a:xfrm>
            <a:off x="7092856" y="1532067"/>
            <a:ext cx="307231" cy="348690"/>
            <a:chOff x="2423775" y="3226875"/>
            <a:chExt cx="259925" cy="295000"/>
          </a:xfrm>
        </p:grpSpPr>
        <p:sp>
          <p:nvSpPr>
            <p:cNvPr id="8214" name="Google Shape;8214;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67"/>
          <p:cNvGrpSpPr/>
          <p:nvPr/>
        </p:nvGrpSpPr>
        <p:grpSpPr>
          <a:xfrm>
            <a:off x="7070043" y="1973352"/>
            <a:ext cx="352857" cy="347301"/>
            <a:chOff x="2404875" y="3592725"/>
            <a:chExt cx="298525" cy="293825"/>
          </a:xfrm>
        </p:grpSpPr>
        <p:sp>
          <p:nvSpPr>
            <p:cNvPr id="8218" name="Google Shape;8218;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67"/>
          <p:cNvGrpSpPr/>
          <p:nvPr/>
        </p:nvGrpSpPr>
        <p:grpSpPr>
          <a:xfrm>
            <a:off x="7070974" y="2418917"/>
            <a:ext cx="350995" cy="349133"/>
            <a:chOff x="2404875" y="3955825"/>
            <a:chExt cx="296950" cy="295375"/>
          </a:xfrm>
        </p:grpSpPr>
        <p:sp>
          <p:nvSpPr>
            <p:cNvPr id="8222" name="Google Shape;8222;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7"/>
          <p:cNvGrpSpPr/>
          <p:nvPr/>
        </p:nvGrpSpPr>
        <p:grpSpPr>
          <a:xfrm>
            <a:off x="5764954" y="2883111"/>
            <a:ext cx="349163" cy="350079"/>
            <a:chOff x="4263650" y="3235150"/>
            <a:chExt cx="295400" cy="296175"/>
          </a:xfrm>
        </p:grpSpPr>
        <p:sp>
          <p:nvSpPr>
            <p:cNvPr id="8227" name="Google Shape;8227;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67"/>
          <p:cNvGrpSpPr/>
          <p:nvPr/>
        </p:nvGrpSpPr>
        <p:grpSpPr>
          <a:xfrm>
            <a:off x="5762634" y="3342272"/>
            <a:ext cx="353802" cy="327739"/>
            <a:chOff x="4266025" y="3609275"/>
            <a:chExt cx="299325" cy="277275"/>
          </a:xfrm>
        </p:grpSpPr>
        <p:sp>
          <p:nvSpPr>
            <p:cNvPr id="8233" name="Google Shape;8233;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67"/>
          <p:cNvGrpSpPr/>
          <p:nvPr/>
        </p:nvGrpSpPr>
        <p:grpSpPr>
          <a:xfrm>
            <a:off x="5763092" y="3807659"/>
            <a:ext cx="352886" cy="349133"/>
            <a:chOff x="4263650" y="3963700"/>
            <a:chExt cx="298550" cy="295375"/>
          </a:xfrm>
        </p:grpSpPr>
        <p:sp>
          <p:nvSpPr>
            <p:cNvPr id="8236" name="Google Shape;8236;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67"/>
          <p:cNvGrpSpPr/>
          <p:nvPr/>
        </p:nvGrpSpPr>
        <p:grpSpPr>
          <a:xfrm>
            <a:off x="8041429" y="2883111"/>
            <a:ext cx="226264" cy="350079"/>
            <a:chOff x="6164975" y="3211525"/>
            <a:chExt cx="191425" cy="296175"/>
          </a:xfrm>
        </p:grpSpPr>
        <p:sp>
          <p:nvSpPr>
            <p:cNvPr id="8244" name="Google Shape;8244;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67"/>
          <p:cNvGrpSpPr/>
          <p:nvPr/>
        </p:nvGrpSpPr>
        <p:grpSpPr>
          <a:xfrm>
            <a:off x="5303466" y="1531387"/>
            <a:ext cx="352886" cy="350049"/>
            <a:chOff x="946175" y="3253275"/>
            <a:chExt cx="298550" cy="296150"/>
          </a:xfrm>
        </p:grpSpPr>
        <p:sp>
          <p:nvSpPr>
            <p:cNvPr id="8252" name="Google Shape;8252;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7"/>
          <p:cNvGrpSpPr/>
          <p:nvPr/>
        </p:nvGrpSpPr>
        <p:grpSpPr>
          <a:xfrm>
            <a:off x="5304397" y="1973351"/>
            <a:ext cx="351024" cy="347301"/>
            <a:chOff x="946175" y="3619500"/>
            <a:chExt cx="296975" cy="293825"/>
          </a:xfrm>
        </p:grpSpPr>
        <p:sp>
          <p:nvSpPr>
            <p:cNvPr id="8258" name="Google Shape;8258;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7"/>
          <p:cNvGrpSpPr/>
          <p:nvPr/>
        </p:nvGrpSpPr>
        <p:grpSpPr>
          <a:xfrm>
            <a:off x="5303939" y="2417985"/>
            <a:ext cx="351940" cy="350995"/>
            <a:chOff x="944600" y="3981825"/>
            <a:chExt cx="297750" cy="296950"/>
          </a:xfrm>
        </p:grpSpPr>
        <p:sp>
          <p:nvSpPr>
            <p:cNvPr id="8265" name="Google Shape;8265;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7"/>
          <p:cNvGrpSpPr/>
          <p:nvPr/>
        </p:nvGrpSpPr>
        <p:grpSpPr>
          <a:xfrm>
            <a:off x="7520875" y="1531845"/>
            <a:ext cx="350079" cy="349133"/>
            <a:chOff x="2768750" y="3227275"/>
            <a:chExt cx="296175" cy="295375"/>
          </a:xfrm>
        </p:grpSpPr>
        <p:sp>
          <p:nvSpPr>
            <p:cNvPr id="8270" name="Google Shape;8270;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7"/>
          <p:cNvGrpSpPr/>
          <p:nvPr/>
        </p:nvGrpSpPr>
        <p:grpSpPr>
          <a:xfrm>
            <a:off x="7541826" y="1972717"/>
            <a:ext cx="308177" cy="348572"/>
            <a:chOff x="2786075" y="3591800"/>
            <a:chExt cx="260725" cy="294900"/>
          </a:xfrm>
        </p:grpSpPr>
        <p:sp>
          <p:nvSpPr>
            <p:cNvPr id="8279" name="Google Shape;8279;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7"/>
          <p:cNvGrpSpPr/>
          <p:nvPr/>
        </p:nvGrpSpPr>
        <p:grpSpPr>
          <a:xfrm>
            <a:off x="7582324" y="2418444"/>
            <a:ext cx="227180" cy="350079"/>
            <a:chOff x="2819150" y="3955025"/>
            <a:chExt cx="192200" cy="296175"/>
          </a:xfrm>
        </p:grpSpPr>
        <p:sp>
          <p:nvSpPr>
            <p:cNvPr id="8285" name="Google Shape;8285;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67"/>
          <p:cNvGrpSpPr/>
          <p:nvPr/>
        </p:nvGrpSpPr>
        <p:grpSpPr>
          <a:xfrm>
            <a:off x="6206097" y="2884042"/>
            <a:ext cx="349133" cy="348217"/>
            <a:chOff x="4629125" y="3235150"/>
            <a:chExt cx="295375" cy="294600"/>
          </a:xfrm>
        </p:grpSpPr>
        <p:sp>
          <p:nvSpPr>
            <p:cNvPr id="8290" name="Google Shape;8290;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7"/>
          <p:cNvGrpSpPr/>
          <p:nvPr/>
        </p:nvGrpSpPr>
        <p:grpSpPr>
          <a:xfrm>
            <a:off x="6206082" y="3331575"/>
            <a:ext cx="349163" cy="349133"/>
            <a:chOff x="4628325" y="3599825"/>
            <a:chExt cx="295400" cy="295375"/>
          </a:xfrm>
        </p:grpSpPr>
        <p:sp>
          <p:nvSpPr>
            <p:cNvPr id="8296" name="Google Shape;8296;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67"/>
          <p:cNvGrpSpPr/>
          <p:nvPr/>
        </p:nvGrpSpPr>
        <p:grpSpPr>
          <a:xfrm>
            <a:off x="6227033" y="3807186"/>
            <a:ext cx="307261" cy="350079"/>
            <a:chOff x="4645650" y="3962900"/>
            <a:chExt cx="259950" cy="296175"/>
          </a:xfrm>
        </p:grpSpPr>
        <p:sp>
          <p:nvSpPr>
            <p:cNvPr id="8309" name="Google Shape;8309;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67"/>
          <p:cNvGrpSpPr/>
          <p:nvPr/>
        </p:nvGrpSpPr>
        <p:grpSpPr>
          <a:xfrm>
            <a:off x="7979994" y="3332048"/>
            <a:ext cx="349133" cy="348188"/>
            <a:chOff x="6143725" y="3582500"/>
            <a:chExt cx="295375" cy="294575"/>
          </a:xfrm>
        </p:grpSpPr>
        <p:sp>
          <p:nvSpPr>
            <p:cNvPr id="8316" name="Google Shape;8316;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67"/>
          <p:cNvGrpSpPr/>
          <p:nvPr/>
        </p:nvGrpSpPr>
        <p:grpSpPr>
          <a:xfrm>
            <a:off x="5748820" y="1531387"/>
            <a:ext cx="350995" cy="350049"/>
            <a:chOff x="1310075" y="3253275"/>
            <a:chExt cx="296950" cy="296150"/>
          </a:xfrm>
        </p:grpSpPr>
        <p:sp>
          <p:nvSpPr>
            <p:cNvPr id="8324" name="Google Shape;8324;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7" name="Google Shape;8327;p6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8" name="Google Shape;8328;p67"/>
          <p:cNvGrpSpPr/>
          <p:nvPr/>
        </p:nvGrpSpPr>
        <p:grpSpPr>
          <a:xfrm>
            <a:off x="5748347" y="2417646"/>
            <a:ext cx="351941" cy="351675"/>
            <a:chOff x="1310075" y="3980250"/>
            <a:chExt cx="297750" cy="297525"/>
          </a:xfrm>
        </p:grpSpPr>
        <p:sp>
          <p:nvSpPr>
            <p:cNvPr id="8329" name="Google Shape;8329;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67"/>
          <p:cNvGrpSpPr/>
          <p:nvPr/>
        </p:nvGrpSpPr>
        <p:grpSpPr>
          <a:xfrm>
            <a:off x="8013136" y="1531845"/>
            <a:ext cx="266305" cy="349133"/>
            <a:chOff x="3167275" y="3227275"/>
            <a:chExt cx="225300" cy="295375"/>
          </a:xfrm>
        </p:grpSpPr>
        <p:sp>
          <p:nvSpPr>
            <p:cNvPr id="8334" name="Google Shape;8334;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9" name="Google Shape;8339;p6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67"/>
          <p:cNvGrpSpPr/>
          <p:nvPr/>
        </p:nvGrpSpPr>
        <p:grpSpPr>
          <a:xfrm>
            <a:off x="7970318" y="2418902"/>
            <a:ext cx="351940" cy="349163"/>
            <a:chOff x="3133425" y="3955025"/>
            <a:chExt cx="297750" cy="295400"/>
          </a:xfrm>
        </p:grpSpPr>
        <p:sp>
          <p:nvSpPr>
            <p:cNvPr id="8341" name="Google Shape;8341;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7"/>
          <p:cNvGrpSpPr/>
          <p:nvPr/>
        </p:nvGrpSpPr>
        <p:grpSpPr>
          <a:xfrm>
            <a:off x="6650491" y="2882490"/>
            <a:ext cx="350079" cy="351320"/>
            <a:chOff x="4991425" y="3234750"/>
            <a:chExt cx="296175" cy="297225"/>
          </a:xfrm>
        </p:grpSpPr>
        <p:sp>
          <p:nvSpPr>
            <p:cNvPr id="8345" name="Google Shape;8345;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7"/>
          <p:cNvGrpSpPr/>
          <p:nvPr/>
        </p:nvGrpSpPr>
        <p:grpSpPr>
          <a:xfrm>
            <a:off x="6650491" y="3352053"/>
            <a:ext cx="350079" cy="308177"/>
            <a:chOff x="4991425" y="3617150"/>
            <a:chExt cx="296175" cy="260725"/>
          </a:xfrm>
        </p:grpSpPr>
        <p:sp>
          <p:nvSpPr>
            <p:cNvPr id="8352" name="Google Shape;8352;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67"/>
          <p:cNvGrpSpPr/>
          <p:nvPr/>
        </p:nvGrpSpPr>
        <p:grpSpPr>
          <a:xfrm>
            <a:off x="6727764" y="3807644"/>
            <a:ext cx="195532" cy="349163"/>
            <a:chOff x="5056800" y="3962900"/>
            <a:chExt cx="165425" cy="295400"/>
          </a:xfrm>
        </p:grpSpPr>
        <p:sp>
          <p:nvSpPr>
            <p:cNvPr id="8360" name="Google Shape;8360;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67"/>
          <p:cNvGrpSpPr/>
          <p:nvPr/>
        </p:nvGrpSpPr>
        <p:grpSpPr>
          <a:xfrm>
            <a:off x="7979062" y="3807660"/>
            <a:ext cx="350995" cy="349133"/>
            <a:chOff x="6168925" y="3936925"/>
            <a:chExt cx="296950" cy="295375"/>
          </a:xfrm>
        </p:grpSpPr>
        <p:sp>
          <p:nvSpPr>
            <p:cNvPr id="8364" name="Google Shape;8364;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7"/>
          <p:cNvGrpSpPr/>
          <p:nvPr/>
        </p:nvGrpSpPr>
        <p:grpSpPr>
          <a:xfrm>
            <a:off x="6192756" y="1531845"/>
            <a:ext cx="348188" cy="349133"/>
            <a:chOff x="1674750" y="3254050"/>
            <a:chExt cx="294575" cy="295375"/>
          </a:xfrm>
        </p:grpSpPr>
        <p:sp>
          <p:nvSpPr>
            <p:cNvPr id="8371" name="Google Shape;8371;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7"/>
          <p:cNvGrpSpPr/>
          <p:nvPr/>
        </p:nvGrpSpPr>
        <p:grpSpPr>
          <a:xfrm>
            <a:off x="6207177" y="1972435"/>
            <a:ext cx="319347" cy="349133"/>
            <a:chOff x="1687350" y="3618725"/>
            <a:chExt cx="270175" cy="295375"/>
          </a:xfrm>
        </p:grpSpPr>
        <p:sp>
          <p:nvSpPr>
            <p:cNvPr id="8375" name="Google Shape;8375;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67"/>
          <p:cNvGrpSpPr/>
          <p:nvPr/>
        </p:nvGrpSpPr>
        <p:grpSpPr>
          <a:xfrm>
            <a:off x="6190880" y="2418916"/>
            <a:ext cx="351940" cy="349133"/>
            <a:chOff x="1672375" y="3982600"/>
            <a:chExt cx="297750" cy="295375"/>
          </a:xfrm>
        </p:grpSpPr>
        <p:sp>
          <p:nvSpPr>
            <p:cNvPr id="8379" name="Google Shape;8379;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67"/>
          <p:cNvGrpSpPr/>
          <p:nvPr/>
        </p:nvGrpSpPr>
        <p:grpSpPr>
          <a:xfrm>
            <a:off x="4882872" y="2883111"/>
            <a:ext cx="350079" cy="350079"/>
            <a:chOff x="3497300" y="3227275"/>
            <a:chExt cx="296175" cy="296175"/>
          </a:xfrm>
        </p:grpSpPr>
        <p:sp>
          <p:nvSpPr>
            <p:cNvPr id="8383" name="Google Shape;8383;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7"/>
          <p:cNvGrpSpPr/>
          <p:nvPr/>
        </p:nvGrpSpPr>
        <p:grpSpPr>
          <a:xfrm>
            <a:off x="4883345" y="3332506"/>
            <a:ext cx="349133" cy="347272"/>
            <a:chOff x="3497300" y="3591950"/>
            <a:chExt cx="295375" cy="293800"/>
          </a:xfrm>
        </p:grpSpPr>
        <p:sp>
          <p:nvSpPr>
            <p:cNvPr id="8392" name="Google Shape;8392;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67"/>
          <p:cNvGrpSpPr/>
          <p:nvPr/>
        </p:nvGrpSpPr>
        <p:grpSpPr>
          <a:xfrm>
            <a:off x="4883345" y="3807644"/>
            <a:ext cx="349133" cy="349163"/>
            <a:chOff x="3497300" y="3955025"/>
            <a:chExt cx="295375" cy="295400"/>
          </a:xfrm>
        </p:grpSpPr>
        <p:sp>
          <p:nvSpPr>
            <p:cNvPr id="8401" name="Google Shape;8401;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67"/>
          <p:cNvGrpSpPr/>
          <p:nvPr/>
        </p:nvGrpSpPr>
        <p:grpSpPr>
          <a:xfrm>
            <a:off x="7107917" y="2883835"/>
            <a:ext cx="327739" cy="348631"/>
            <a:chOff x="5364750" y="3235150"/>
            <a:chExt cx="277275" cy="294950"/>
          </a:xfrm>
        </p:grpSpPr>
        <p:sp>
          <p:nvSpPr>
            <p:cNvPr id="8405" name="Google Shape;8405;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67"/>
          <p:cNvGrpSpPr/>
          <p:nvPr/>
        </p:nvGrpSpPr>
        <p:grpSpPr>
          <a:xfrm>
            <a:off x="7096274" y="3330171"/>
            <a:ext cx="351024" cy="351940"/>
            <a:chOff x="5355300" y="3598250"/>
            <a:chExt cx="296975" cy="297750"/>
          </a:xfrm>
        </p:grpSpPr>
        <p:sp>
          <p:nvSpPr>
            <p:cNvPr id="8414" name="Google Shape;8414;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67"/>
          <p:cNvGrpSpPr/>
          <p:nvPr/>
        </p:nvGrpSpPr>
        <p:grpSpPr>
          <a:xfrm>
            <a:off x="7100470" y="3869093"/>
            <a:ext cx="342632" cy="226264"/>
            <a:chOff x="5358450" y="4015675"/>
            <a:chExt cx="289875" cy="191425"/>
          </a:xfrm>
        </p:grpSpPr>
        <p:sp>
          <p:nvSpPr>
            <p:cNvPr id="8423" name="Google Shape;8423;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67"/>
          <p:cNvGrpSpPr/>
          <p:nvPr/>
        </p:nvGrpSpPr>
        <p:grpSpPr>
          <a:xfrm>
            <a:off x="6226953" y="4251624"/>
            <a:ext cx="351024" cy="325464"/>
            <a:chOff x="6543825" y="3202075"/>
            <a:chExt cx="296975" cy="275350"/>
          </a:xfrm>
        </p:grpSpPr>
        <p:sp>
          <p:nvSpPr>
            <p:cNvPr id="8428" name="Google Shape;8428;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7"/>
          <p:cNvGrpSpPr/>
          <p:nvPr/>
        </p:nvGrpSpPr>
        <p:grpSpPr>
          <a:xfrm>
            <a:off x="6633934" y="1531372"/>
            <a:ext cx="350079" cy="350079"/>
            <a:chOff x="2037825" y="3254050"/>
            <a:chExt cx="296175" cy="296175"/>
          </a:xfrm>
        </p:grpSpPr>
        <p:sp>
          <p:nvSpPr>
            <p:cNvPr id="8436" name="Google Shape;8436;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67"/>
          <p:cNvGrpSpPr/>
          <p:nvPr/>
        </p:nvGrpSpPr>
        <p:grpSpPr>
          <a:xfrm>
            <a:off x="6632072" y="1972539"/>
            <a:ext cx="353802" cy="348926"/>
            <a:chOff x="2034675" y="3617925"/>
            <a:chExt cx="299325" cy="295200"/>
          </a:xfrm>
        </p:grpSpPr>
        <p:sp>
          <p:nvSpPr>
            <p:cNvPr id="8443" name="Google Shape;8443;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67"/>
          <p:cNvGrpSpPr/>
          <p:nvPr/>
        </p:nvGrpSpPr>
        <p:grpSpPr>
          <a:xfrm>
            <a:off x="6633934" y="2418916"/>
            <a:ext cx="350079" cy="349133"/>
            <a:chOff x="2037825" y="3981825"/>
            <a:chExt cx="296175" cy="295375"/>
          </a:xfrm>
        </p:grpSpPr>
        <p:sp>
          <p:nvSpPr>
            <p:cNvPr id="8449" name="Google Shape;8449;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7"/>
          <p:cNvGrpSpPr/>
          <p:nvPr/>
        </p:nvGrpSpPr>
        <p:grpSpPr>
          <a:xfrm>
            <a:off x="5318952" y="2915232"/>
            <a:ext cx="350079" cy="285837"/>
            <a:chOff x="3860400" y="3254050"/>
            <a:chExt cx="296175" cy="241825"/>
          </a:xfrm>
        </p:grpSpPr>
        <p:sp>
          <p:nvSpPr>
            <p:cNvPr id="8453" name="Google Shape;8453;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7"/>
          <p:cNvGrpSpPr/>
          <p:nvPr/>
        </p:nvGrpSpPr>
        <p:grpSpPr>
          <a:xfrm>
            <a:off x="5318479" y="3331102"/>
            <a:ext cx="351024" cy="350079"/>
            <a:chOff x="3859600" y="3591950"/>
            <a:chExt cx="296975" cy="296175"/>
          </a:xfrm>
        </p:grpSpPr>
        <p:sp>
          <p:nvSpPr>
            <p:cNvPr id="8461" name="Google Shape;8461;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7"/>
          <p:cNvGrpSpPr/>
          <p:nvPr/>
        </p:nvGrpSpPr>
        <p:grpSpPr>
          <a:xfrm>
            <a:off x="5318952" y="3807186"/>
            <a:ext cx="350079" cy="350079"/>
            <a:chOff x="3860400" y="3955025"/>
            <a:chExt cx="296175" cy="296175"/>
          </a:xfrm>
        </p:grpSpPr>
        <p:sp>
          <p:nvSpPr>
            <p:cNvPr id="8465" name="Google Shape;8465;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7"/>
          <p:cNvGrpSpPr/>
          <p:nvPr/>
        </p:nvGrpSpPr>
        <p:grpSpPr>
          <a:xfrm>
            <a:off x="7534167" y="2883584"/>
            <a:ext cx="355664" cy="349133"/>
            <a:chOff x="5716825" y="3235950"/>
            <a:chExt cx="300900" cy="295375"/>
          </a:xfrm>
        </p:grpSpPr>
        <p:sp>
          <p:nvSpPr>
            <p:cNvPr id="8471" name="Google Shape;8471;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7"/>
          <p:cNvGrpSpPr/>
          <p:nvPr/>
        </p:nvGrpSpPr>
        <p:grpSpPr>
          <a:xfrm>
            <a:off x="7547199" y="3342272"/>
            <a:ext cx="329601" cy="327739"/>
            <a:chOff x="5727850" y="3609275"/>
            <a:chExt cx="278850" cy="277275"/>
          </a:xfrm>
        </p:grpSpPr>
        <p:sp>
          <p:nvSpPr>
            <p:cNvPr id="8476" name="Google Shape;8476;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67"/>
          <p:cNvGrpSpPr/>
          <p:nvPr/>
        </p:nvGrpSpPr>
        <p:grpSpPr>
          <a:xfrm>
            <a:off x="7558383" y="3807659"/>
            <a:ext cx="307231" cy="349133"/>
            <a:chOff x="5736525" y="3963700"/>
            <a:chExt cx="259925" cy="295375"/>
          </a:xfrm>
        </p:grpSpPr>
        <p:sp>
          <p:nvSpPr>
            <p:cNvPr id="8482" name="Google Shape;8482;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67"/>
          <p:cNvGrpSpPr/>
          <p:nvPr/>
        </p:nvGrpSpPr>
        <p:grpSpPr>
          <a:xfrm>
            <a:off x="6649963" y="4256985"/>
            <a:ext cx="351024" cy="350079"/>
            <a:chOff x="6553275" y="3604550"/>
            <a:chExt cx="296975" cy="296175"/>
          </a:xfrm>
        </p:grpSpPr>
        <p:sp>
          <p:nvSpPr>
            <p:cNvPr id="8490" name="Google Shape;8490;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9"/>
        <p:cNvGrpSpPr/>
        <p:nvPr/>
      </p:nvGrpSpPr>
      <p:grpSpPr>
        <a:xfrm>
          <a:off x="0" y="0"/>
          <a:ext cx="0" cy="0"/>
          <a:chOff x="0" y="0"/>
          <a:chExt cx="0" cy="0"/>
        </a:xfrm>
      </p:grpSpPr>
      <p:sp>
        <p:nvSpPr>
          <p:cNvPr id="8500" name="Google Shape;8500;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01" name="Google Shape;8501;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502" name="Google Shape;8502;p68"/>
          <p:cNvGrpSpPr/>
          <p:nvPr/>
        </p:nvGrpSpPr>
        <p:grpSpPr>
          <a:xfrm>
            <a:off x="877057" y="1532946"/>
            <a:ext cx="294401" cy="353645"/>
            <a:chOff x="-35814600" y="3202075"/>
            <a:chExt cx="242625" cy="291450"/>
          </a:xfrm>
        </p:grpSpPr>
        <p:sp>
          <p:nvSpPr>
            <p:cNvPr id="8503" name="Google Shape;8503;p6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68"/>
          <p:cNvGrpSpPr/>
          <p:nvPr/>
        </p:nvGrpSpPr>
        <p:grpSpPr>
          <a:xfrm>
            <a:off x="847435" y="1973866"/>
            <a:ext cx="353645" cy="353888"/>
            <a:chOff x="-35839800" y="3561025"/>
            <a:chExt cx="291450" cy="291650"/>
          </a:xfrm>
        </p:grpSpPr>
        <p:sp>
          <p:nvSpPr>
            <p:cNvPr id="8511" name="Google Shape;8511;p6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8" name="Google Shape;8518;p6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9" name="Google Shape;8519;p68"/>
          <p:cNvGrpSpPr/>
          <p:nvPr/>
        </p:nvGrpSpPr>
        <p:grpSpPr>
          <a:xfrm>
            <a:off x="3084980" y="1532946"/>
            <a:ext cx="353645" cy="353645"/>
            <a:chOff x="-34003850" y="3227275"/>
            <a:chExt cx="291450" cy="291450"/>
          </a:xfrm>
        </p:grpSpPr>
        <p:sp>
          <p:nvSpPr>
            <p:cNvPr id="8520" name="Google Shape;8520;p6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68"/>
          <p:cNvGrpSpPr/>
          <p:nvPr/>
        </p:nvGrpSpPr>
        <p:grpSpPr>
          <a:xfrm>
            <a:off x="3084510" y="1973638"/>
            <a:ext cx="354586" cy="354343"/>
            <a:chOff x="-34004625" y="3585850"/>
            <a:chExt cx="292225" cy="292025"/>
          </a:xfrm>
        </p:grpSpPr>
        <p:sp>
          <p:nvSpPr>
            <p:cNvPr id="8526" name="Google Shape;8526;p6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68"/>
          <p:cNvGrpSpPr/>
          <p:nvPr/>
        </p:nvGrpSpPr>
        <p:grpSpPr>
          <a:xfrm>
            <a:off x="3084025" y="2408839"/>
            <a:ext cx="355557" cy="354616"/>
            <a:chOff x="-34005425" y="3945575"/>
            <a:chExt cx="293025" cy="292250"/>
          </a:xfrm>
        </p:grpSpPr>
        <p:sp>
          <p:nvSpPr>
            <p:cNvPr id="8532" name="Google Shape;8532;p6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68"/>
          <p:cNvGrpSpPr/>
          <p:nvPr/>
        </p:nvGrpSpPr>
        <p:grpSpPr>
          <a:xfrm>
            <a:off x="1731124" y="2882015"/>
            <a:ext cx="358408" cy="355557"/>
            <a:chOff x="-32174975" y="3192625"/>
            <a:chExt cx="295375" cy="293025"/>
          </a:xfrm>
        </p:grpSpPr>
        <p:sp>
          <p:nvSpPr>
            <p:cNvPr id="8536" name="Google Shape;8536;p6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0" name="Google Shape;8540;p6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2" name="Google Shape;8542;p68"/>
          <p:cNvGrpSpPr/>
          <p:nvPr/>
        </p:nvGrpSpPr>
        <p:grpSpPr>
          <a:xfrm>
            <a:off x="3970274" y="2882970"/>
            <a:ext cx="354586" cy="353645"/>
            <a:chOff x="-30345325" y="3184750"/>
            <a:chExt cx="292225" cy="291450"/>
          </a:xfrm>
        </p:grpSpPr>
        <p:sp>
          <p:nvSpPr>
            <p:cNvPr id="8543" name="Google Shape;8543;p6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68"/>
          <p:cNvGrpSpPr/>
          <p:nvPr/>
        </p:nvGrpSpPr>
        <p:grpSpPr>
          <a:xfrm>
            <a:off x="1295026" y="1532946"/>
            <a:ext cx="353645" cy="353645"/>
            <a:chOff x="-35481425" y="3202075"/>
            <a:chExt cx="291450" cy="291450"/>
          </a:xfrm>
        </p:grpSpPr>
        <p:sp>
          <p:nvSpPr>
            <p:cNvPr id="8549" name="Google Shape;8549;p6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8"/>
          <p:cNvGrpSpPr/>
          <p:nvPr/>
        </p:nvGrpSpPr>
        <p:grpSpPr>
          <a:xfrm>
            <a:off x="1294556" y="1974472"/>
            <a:ext cx="354586" cy="352675"/>
            <a:chOff x="-35482200" y="3561225"/>
            <a:chExt cx="292225" cy="290650"/>
          </a:xfrm>
        </p:grpSpPr>
        <p:sp>
          <p:nvSpPr>
            <p:cNvPr id="8557" name="Google Shape;8557;p6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68"/>
          <p:cNvGrpSpPr/>
          <p:nvPr/>
        </p:nvGrpSpPr>
        <p:grpSpPr>
          <a:xfrm>
            <a:off x="1295026" y="2409340"/>
            <a:ext cx="353645" cy="353615"/>
            <a:chOff x="-35481425" y="3919600"/>
            <a:chExt cx="291450" cy="291425"/>
          </a:xfrm>
        </p:grpSpPr>
        <p:sp>
          <p:nvSpPr>
            <p:cNvPr id="8561" name="Google Shape;8561;p6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8"/>
          <p:cNvGrpSpPr/>
          <p:nvPr/>
        </p:nvGrpSpPr>
        <p:grpSpPr>
          <a:xfrm>
            <a:off x="3530661" y="1533431"/>
            <a:ext cx="357468" cy="352675"/>
            <a:chOff x="-33645475" y="3228075"/>
            <a:chExt cx="294600" cy="290650"/>
          </a:xfrm>
        </p:grpSpPr>
        <p:sp>
          <p:nvSpPr>
            <p:cNvPr id="8570" name="Google Shape;8570;p6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8"/>
          <p:cNvGrpSpPr/>
          <p:nvPr/>
        </p:nvGrpSpPr>
        <p:grpSpPr>
          <a:xfrm>
            <a:off x="3531631" y="1973516"/>
            <a:ext cx="355526" cy="354586"/>
            <a:chOff x="-33646250" y="3586425"/>
            <a:chExt cx="293000" cy="292225"/>
          </a:xfrm>
        </p:grpSpPr>
        <p:sp>
          <p:nvSpPr>
            <p:cNvPr id="8578" name="Google Shape;8578;p6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68"/>
          <p:cNvGrpSpPr/>
          <p:nvPr/>
        </p:nvGrpSpPr>
        <p:grpSpPr>
          <a:xfrm>
            <a:off x="3532101" y="2408369"/>
            <a:ext cx="354586" cy="355557"/>
            <a:chOff x="-33645475" y="3944800"/>
            <a:chExt cx="292225" cy="293025"/>
          </a:xfrm>
        </p:grpSpPr>
        <p:sp>
          <p:nvSpPr>
            <p:cNvPr id="8581" name="Google Shape;8581;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68"/>
          <p:cNvGrpSpPr/>
          <p:nvPr/>
        </p:nvGrpSpPr>
        <p:grpSpPr>
          <a:xfrm>
            <a:off x="2185320" y="2882106"/>
            <a:ext cx="352675" cy="355375"/>
            <a:chOff x="-31809525" y="3192625"/>
            <a:chExt cx="290650" cy="292875"/>
          </a:xfrm>
        </p:grpSpPr>
        <p:sp>
          <p:nvSpPr>
            <p:cNvPr id="8592" name="Google Shape;8592;p6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8"/>
          <p:cNvGrpSpPr/>
          <p:nvPr/>
        </p:nvGrpSpPr>
        <p:grpSpPr>
          <a:xfrm>
            <a:off x="2184835" y="3352658"/>
            <a:ext cx="353645" cy="355557"/>
            <a:chOff x="-31811100" y="3550975"/>
            <a:chExt cx="291450" cy="293025"/>
          </a:xfrm>
        </p:grpSpPr>
        <p:sp>
          <p:nvSpPr>
            <p:cNvPr id="8597" name="Google Shape;8597;p6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68"/>
          <p:cNvGrpSpPr/>
          <p:nvPr/>
        </p:nvGrpSpPr>
        <p:grpSpPr>
          <a:xfrm>
            <a:off x="2178631" y="3816962"/>
            <a:ext cx="366052" cy="356831"/>
            <a:chOff x="-31817400" y="3910025"/>
            <a:chExt cx="301675" cy="294075"/>
          </a:xfrm>
        </p:grpSpPr>
        <p:sp>
          <p:nvSpPr>
            <p:cNvPr id="8605" name="Google Shape;8605;p6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8"/>
          <p:cNvGrpSpPr/>
          <p:nvPr/>
        </p:nvGrpSpPr>
        <p:grpSpPr>
          <a:xfrm>
            <a:off x="3970259" y="3353143"/>
            <a:ext cx="354616" cy="354586"/>
            <a:chOff x="-30354000" y="3569100"/>
            <a:chExt cx="292250" cy="292225"/>
          </a:xfrm>
        </p:grpSpPr>
        <p:sp>
          <p:nvSpPr>
            <p:cNvPr id="8609" name="Google Shape;8609;p6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8"/>
          <p:cNvGrpSpPr/>
          <p:nvPr/>
        </p:nvGrpSpPr>
        <p:grpSpPr>
          <a:xfrm>
            <a:off x="1748837" y="1532946"/>
            <a:ext cx="342148" cy="353645"/>
            <a:chOff x="-35118325" y="3202075"/>
            <a:chExt cx="281975" cy="291450"/>
          </a:xfrm>
        </p:grpSpPr>
        <p:sp>
          <p:nvSpPr>
            <p:cNvPr id="8616" name="Google Shape;8616;p6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68"/>
          <p:cNvGrpSpPr/>
          <p:nvPr/>
        </p:nvGrpSpPr>
        <p:grpSpPr>
          <a:xfrm>
            <a:off x="1742618" y="1974199"/>
            <a:ext cx="354586" cy="353221"/>
            <a:chOff x="-35123050" y="3561225"/>
            <a:chExt cx="292225" cy="291100"/>
          </a:xfrm>
        </p:grpSpPr>
        <p:sp>
          <p:nvSpPr>
            <p:cNvPr id="8621" name="Google Shape;8621;p6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68"/>
          <p:cNvGrpSpPr/>
          <p:nvPr/>
        </p:nvGrpSpPr>
        <p:grpSpPr>
          <a:xfrm>
            <a:off x="1784677" y="2409340"/>
            <a:ext cx="270467" cy="353615"/>
            <a:chOff x="-35089175" y="3919600"/>
            <a:chExt cx="222900" cy="291425"/>
          </a:xfrm>
        </p:grpSpPr>
        <p:sp>
          <p:nvSpPr>
            <p:cNvPr id="8624" name="Google Shape;8624;p6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8"/>
          <p:cNvGrpSpPr/>
          <p:nvPr/>
        </p:nvGrpSpPr>
        <p:grpSpPr>
          <a:xfrm>
            <a:off x="3981673" y="1532703"/>
            <a:ext cx="336445" cy="354131"/>
            <a:chOff x="-33277650" y="3226875"/>
            <a:chExt cx="277275" cy="291850"/>
          </a:xfrm>
        </p:grpSpPr>
        <p:sp>
          <p:nvSpPr>
            <p:cNvPr id="8627" name="Google Shape;8627;p6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68"/>
          <p:cNvGrpSpPr/>
          <p:nvPr/>
        </p:nvGrpSpPr>
        <p:grpSpPr>
          <a:xfrm>
            <a:off x="3973073" y="1973987"/>
            <a:ext cx="353645" cy="353645"/>
            <a:chOff x="-33286325" y="3586425"/>
            <a:chExt cx="291450" cy="291450"/>
          </a:xfrm>
        </p:grpSpPr>
        <p:sp>
          <p:nvSpPr>
            <p:cNvPr id="8635" name="Google Shape;8635;p6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8"/>
          <p:cNvGrpSpPr/>
          <p:nvPr/>
        </p:nvGrpSpPr>
        <p:grpSpPr>
          <a:xfrm>
            <a:off x="3973073" y="2408369"/>
            <a:ext cx="353645" cy="355557"/>
            <a:chOff x="-33286325" y="3944800"/>
            <a:chExt cx="291450" cy="293025"/>
          </a:xfrm>
        </p:grpSpPr>
        <p:sp>
          <p:nvSpPr>
            <p:cNvPr id="8641" name="Google Shape;8641;p6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8"/>
          <p:cNvGrpSpPr/>
          <p:nvPr/>
        </p:nvGrpSpPr>
        <p:grpSpPr>
          <a:xfrm>
            <a:off x="2631470" y="2881529"/>
            <a:ext cx="353645" cy="356527"/>
            <a:chOff x="-31452725" y="3191825"/>
            <a:chExt cx="291450" cy="293825"/>
          </a:xfrm>
        </p:grpSpPr>
        <p:sp>
          <p:nvSpPr>
            <p:cNvPr id="8646" name="Google Shape;8646;p6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68"/>
          <p:cNvGrpSpPr/>
          <p:nvPr/>
        </p:nvGrpSpPr>
        <p:grpSpPr>
          <a:xfrm>
            <a:off x="2631000" y="3353144"/>
            <a:ext cx="354586" cy="354586"/>
            <a:chOff x="-31452725" y="3551775"/>
            <a:chExt cx="292225" cy="292225"/>
          </a:xfrm>
        </p:grpSpPr>
        <p:sp>
          <p:nvSpPr>
            <p:cNvPr id="8651" name="Google Shape;8651;p6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68"/>
          <p:cNvGrpSpPr/>
          <p:nvPr/>
        </p:nvGrpSpPr>
        <p:grpSpPr>
          <a:xfrm>
            <a:off x="2629559" y="3817129"/>
            <a:ext cx="357468" cy="356497"/>
            <a:chOff x="-31455100" y="3909350"/>
            <a:chExt cx="294600" cy="293800"/>
          </a:xfrm>
        </p:grpSpPr>
        <p:sp>
          <p:nvSpPr>
            <p:cNvPr id="8656" name="Google Shape;8656;p6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68"/>
          <p:cNvGrpSpPr/>
          <p:nvPr/>
        </p:nvGrpSpPr>
        <p:grpSpPr>
          <a:xfrm>
            <a:off x="3970744" y="3818084"/>
            <a:ext cx="353645" cy="354586"/>
            <a:chOff x="-30345325" y="3918800"/>
            <a:chExt cx="291450" cy="292225"/>
          </a:xfrm>
        </p:grpSpPr>
        <p:sp>
          <p:nvSpPr>
            <p:cNvPr id="8659" name="Google Shape;8659;p6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8"/>
          <p:cNvGrpSpPr/>
          <p:nvPr/>
        </p:nvGrpSpPr>
        <p:grpSpPr>
          <a:xfrm>
            <a:off x="2200736" y="1532946"/>
            <a:ext cx="332593" cy="353645"/>
            <a:chOff x="-34755225" y="3202075"/>
            <a:chExt cx="274100" cy="291450"/>
          </a:xfrm>
        </p:grpSpPr>
        <p:sp>
          <p:nvSpPr>
            <p:cNvPr id="8665" name="Google Shape;8665;p6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8"/>
          <p:cNvGrpSpPr/>
          <p:nvPr/>
        </p:nvGrpSpPr>
        <p:grpSpPr>
          <a:xfrm>
            <a:off x="2190209" y="1973987"/>
            <a:ext cx="353645" cy="353645"/>
            <a:chOff x="-34763900" y="3561225"/>
            <a:chExt cx="291450" cy="291450"/>
          </a:xfrm>
        </p:grpSpPr>
        <p:sp>
          <p:nvSpPr>
            <p:cNvPr id="8673" name="Google Shape;8673;p6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6" name="Google Shape;8676;p6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7" name="Google Shape;8677;p68"/>
          <p:cNvGrpSpPr/>
          <p:nvPr/>
        </p:nvGrpSpPr>
        <p:grpSpPr>
          <a:xfrm>
            <a:off x="845106" y="2882499"/>
            <a:ext cx="354586" cy="354586"/>
            <a:chOff x="-32927950" y="3227275"/>
            <a:chExt cx="292225" cy="292225"/>
          </a:xfrm>
        </p:grpSpPr>
        <p:sp>
          <p:nvSpPr>
            <p:cNvPr id="8678" name="Google Shape;8678;p6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68"/>
          <p:cNvGrpSpPr/>
          <p:nvPr/>
        </p:nvGrpSpPr>
        <p:grpSpPr>
          <a:xfrm>
            <a:off x="844621" y="3353613"/>
            <a:ext cx="355557" cy="353645"/>
            <a:chOff x="-32927950" y="3586425"/>
            <a:chExt cx="293025" cy="291450"/>
          </a:xfrm>
        </p:grpSpPr>
        <p:sp>
          <p:nvSpPr>
            <p:cNvPr id="8684" name="Google Shape;8684;p6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68"/>
          <p:cNvGrpSpPr/>
          <p:nvPr/>
        </p:nvGrpSpPr>
        <p:grpSpPr>
          <a:xfrm>
            <a:off x="845106" y="3817598"/>
            <a:ext cx="354586" cy="355557"/>
            <a:chOff x="-32927950" y="3944800"/>
            <a:chExt cx="292225" cy="293025"/>
          </a:xfrm>
        </p:grpSpPr>
        <p:sp>
          <p:nvSpPr>
            <p:cNvPr id="8690" name="Google Shape;8690;p6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68"/>
          <p:cNvGrpSpPr/>
          <p:nvPr/>
        </p:nvGrpSpPr>
        <p:grpSpPr>
          <a:xfrm>
            <a:off x="3073898" y="2882849"/>
            <a:ext cx="354586" cy="353888"/>
            <a:chOff x="-31094350" y="3194000"/>
            <a:chExt cx="292225" cy="291650"/>
          </a:xfrm>
        </p:grpSpPr>
        <p:sp>
          <p:nvSpPr>
            <p:cNvPr id="8700" name="Google Shape;8700;p6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8"/>
          <p:cNvGrpSpPr/>
          <p:nvPr/>
        </p:nvGrpSpPr>
        <p:grpSpPr>
          <a:xfrm>
            <a:off x="3074368" y="3353341"/>
            <a:ext cx="353645" cy="354191"/>
            <a:chOff x="-31093575" y="3552550"/>
            <a:chExt cx="291450" cy="291900"/>
          </a:xfrm>
        </p:grpSpPr>
        <p:sp>
          <p:nvSpPr>
            <p:cNvPr id="8709" name="Google Shape;8709;p6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8"/>
          <p:cNvGrpSpPr/>
          <p:nvPr/>
        </p:nvGrpSpPr>
        <p:grpSpPr>
          <a:xfrm>
            <a:off x="3074368" y="3818569"/>
            <a:ext cx="353645" cy="353615"/>
            <a:chOff x="-31093575" y="3911725"/>
            <a:chExt cx="291450" cy="291425"/>
          </a:xfrm>
        </p:grpSpPr>
        <p:sp>
          <p:nvSpPr>
            <p:cNvPr id="8714" name="Google Shape;8714;p6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8"/>
          <p:cNvGrpSpPr/>
          <p:nvPr/>
        </p:nvGrpSpPr>
        <p:grpSpPr>
          <a:xfrm>
            <a:off x="2183798" y="4275536"/>
            <a:ext cx="356497" cy="354586"/>
            <a:chOff x="-29946000" y="3183175"/>
            <a:chExt cx="293800" cy="292225"/>
          </a:xfrm>
        </p:grpSpPr>
        <p:sp>
          <p:nvSpPr>
            <p:cNvPr id="8717" name="Google Shape;8717;p6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68"/>
          <p:cNvGrpSpPr/>
          <p:nvPr/>
        </p:nvGrpSpPr>
        <p:grpSpPr>
          <a:xfrm>
            <a:off x="2628330" y="1532689"/>
            <a:ext cx="358408" cy="354161"/>
            <a:chOff x="-34408675" y="3202075"/>
            <a:chExt cx="295375" cy="291875"/>
          </a:xfrm>
        </p:grpSpPr>
        <p:sp>
          <p:nvSpPr>
            <p:cNvPr id="8724" name="Google Shape;8724;p6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68"/>
          <p:cNvGrpSpPr/>
          <p:nvPr/>
        </p:nvGrpSpPr>
        <p:grpSpPr>
          <a:xfrm>
            <a:off x="2630241" y="1972683"/>
            <a:ext cx="354586" cy="356254"/>
            <a:chOff x="-34405525" y="3558075"/>
            <a:chExt cx="292225" cy="293600"/>
          </a:xfrm>
        </p:grpSpPr>
        <p:sp>
          <p:nvSpPr>
            <p:cNvPr id="8729" name="Google Shape;8729;p6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68"/>
          <p:cNvGrpSpPr/>
          <p:nvPr/>
        </p:nvGrpSpPr>
        <p:grpSpPr>
          <a:xfrm>
            <a:off x="2629755" y="2409340"/>
            <a:ext cx="355557" cy="353615"/>
            <a:chOff x="-34406325" y="3919600"/>
            <a:chExt cx="293025" cy="291425"/>
          </a:xfrm>
        </p:grpSpPr>
        <p:sp>
          <p:nvSpPr>
            <p:cNvPr id="8733" name="Google Shape;8733;p6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68"/>
          <p:cNvGrpSpPr/>
          <p:nvPr/>
        </p:nvGrpSpPr>
        <p:grpSpPr>
          <a:xfrm>
            <a:off x="1293653" y="2888703"/>
            <a:ext cx="353645" cy="342179"/>
            <a:chOff x="-32568800" y="3232000"/>
            <a:chExt cx="291450" cy="282000"/>
          </a:xfrm>
        </p:grpSpPr>
        <p:sp>
          <p:nvSpPr>
            <p:cNvPr id="8741" name="Google Shape;8741;p6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68"/>
          <p:cNvGrpSpPr/>
          <p:nvPr/>
        </p:nvGrpSpPr>
        <p:grpSpPr>
          <a:xfrm>
            <a:off x="1293183" y="3353613"/>
            <a:ext cx="354586" cy="353645"/>
            <a:chOff x="-32569575" y="3586425"/>
            <a:chExt cx="292225" cy="291450"/>
          </a:xfrm>
        </p:grpSpPr>
        <p:sp>
          <p:nvSpPr>
            <p:cNvPr id="8744" name="Google Shape;8744;p6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68"/>
          <p:cNvGrpSpPr/>
          <p:nvPr/>
        </p:nvGrpSpPr>
        <p:grpSpPr>
          <a:xfrm>
            <a:off x="1284098" y="3818205"/>
            <a:ext cx="372756" cy="354343"/>
            <a:chOff x="-32576675" y="3944600"/>
            <a:chExt cx="307200" cy="292025"/>
          </a:xfrm>
        </p:grpSpPr>
        <p:sp>
          <p:nvSpPr>
            <p:cNvPr id="8747" name="Google Shape;8747;p6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68"/>
          <p:cNvGrpSpPr/>
          <p:nvPr/>
        </p:nvGrpSpPr>
        <p:grpSpPr>
          <a:xfrm>
            <a:off x="3529065" y="2882500"/>
            <a:ext cx="354586" cy="354586"/>
            <a:chOff x="-30735200" y="3192625"/>
            <a:chExt cx="292225" cy="292225"/>
          </a:xfrm>
        </p:grpSpPr>
        <p:sp>
          <p:nvSpPr>
            <p:cNvPr id="8750" name="Google Shape;8750;p6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8"/>
          <p:cNvGrpSpPr/>
          <p:nvPr/>
        </p:nvGrpSpPr>
        <p:grpSpPr>
          <a:xfrm>
            <a:off x="3529065" y="3353932"/>
            <a:ext cx="354586" cy="353008"/>
            <a:chOff x="-30735200" y="3552550"/>
            <a:chExt cx="292225" cy="290925"/>
          </a:xfrm>
        </p:grpSpPr>
        <p:sp>
          <p:nvSpPr>
            <p:cNvPr id="8758" name="Google Shape;8758;p6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8"/>
          <p:cNvGrpSpPr/>
          <p:nvPr/>
        </p:nvGrpSpPr>
        <p:grpSpPr>
          <a:xfrm>
            <a:off x="3529065" y="3818554"/>
            <a:ext cx="354586" cy="353645"/>
            <a:chOff x="-30735200" y="3910925"/>
            <a:chExt cx="292225" cy="291450"/>
          </a:xfrm>
        </p:grpSpPr>
        <p:sp>
          <p:nvSpPr>
            <p:cNvPr id="8761" name="Google Shape;8761;p6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3" name="Google Shape;8763;p6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4" name="Google Shape;8764;p68"/>
          <p:cNvGrpSpPr/>
          <p:nvPr/>
        </p:nvGrpSpPr>
        <p:grpSpPr>
          <a:xfrm>
            <a:off x="4882910" y="1531421"/>
            <a:ext cx="358971" cy="359224"/>
            <a:chOff x="-57956275" y="3197925"/>
            <a:chExt cx="319000" cy="319225"/>
          </a:xfrm>
        </p:grpSpPr>
        <p:sp>
          <p:nvSpPr>
            <p:cNvPr id="8765" name="Google Shape;8765;p6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8"/>
          <p:cNvGrpSpPr/>
          <p:nvPr/>
        </p:nvGrpSpPr>
        <p:grpSpPr>
          <a:xfrm>
            <a:off x="4905064" y="1987846"/>
            <a:ext cx="314662" cy="358971"/>
            <a:chOff x="-57940525" y="3590375"/>
            <a:chExt cx="279625" cy="319000"/>
          </a:xfrm>
        </p:grpSpPr>
        <p:sp>
          <p:nvSpPr>
            <p:cNvPr id="8773" name="Google Shape;8773;p6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8"/>
          <p:cNvGrpSpPr/>
          <p:nvPr/>
        </p:nvGrpSpPr>
        <p:grpSpPr>
          <a:xfrm>
            <a:off x="4875945" y="2429217"/>
            <a:ext cx="358099" cy="358999"/>
            <a:chOff x="-57959425" y="3982600"/>
            <a:chExt cx="318225" cy="319025"/>
          </a:xfrm>
        </p:grpSpPr>
        <p:sp>
          <p:nvSpPr>
            <p:cNvPr id="8779" name="Google Shape;8779;p6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68"/>
          <p:cNvGrpSpPr/>
          <p:nvPr/>
        </p:nvGrpSpPr>
        <p:grpSpPr>
          <a:xfrm>
            <a:off x="7076112" y="1532546"/>
            <a:ext cx="357226" cy="357226"/>
            <a:chOff x="-55987225" y="3198925"/>
            <a:chExt cx="317450" cy="317450"/>
          </a:xfrm>
        </p:grpSpPr>
        <p:sp>
          <p:nvSpPr>
            <p:cNvPr id="8784" name="Google Shape;8784;p6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8"/>
          <p:cNvGrpSpPr/>
          <p:nvPr/>
        </p:nvGrpSpPr>
        <p:grpSpPr>
          <a:xfrm>
            <a:off x="7076112" y="1988578"/>
            <a:ext cx="357226" cy="357367"/>
            <a:chOff x="-55987225" y="3591025"/>
            <a:chExt cx="317450" cy="317575"/>
          </a:xfrm>
        </p:grpSpPr>
        <p:sp>
          <p:nvSpPr>
            <p:cNvPr id="8789" name="Google Shape;8789;p6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68"/>
          <p:cNvGrpSpPr/>
          <p:nvPr/>
        </p:nvGrpSpPr>
        <p:grpSpPr>
          <a:xfrm>
            <a:off x="7090027" y="2429217"/>
            <a:ext cx="358999" cy="358999"/>
            <a:chOff x="-55988800" y="3982600"/>
            <a:chExt cx="319025" cy="319025"/>
          </a:xfrm>
        </p:grpSpPr>
        <p:sp>
          <p:nvSpPr>
            <p:cNvPr id="8795" name="Google Shape;8795;p6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68"/>
          <p:cNvGrpSpPr/>
          <p:nvPr/>
        </p:nvGrpSpPr>
        <p:grpSpPr>
          <a:xfrm>
            <a:off x="5748546" y="2887174"/>
            <a:ext cx="356326" cy="358971"/>
            <a:chOff x="-54026025" y="3192625"/>
            <a:chExt cx="316650" cy="319000"/>
          </a:xfrm>
        </p:grpSpPr>
        <p:sp>
          <p:nvSpPr>
            <p:cNvPr id="8801" name="Google Shape;8801;p6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8"/>
          <p:cNvGrpSpPr/>
          <p:nvPr/>
        </p:nvGrpSpPr>
        <p:grpSpPr>
          <a:xfrm>
            <a:off x="5768492" y="3358148"/>
            <a:ext cx="316434" cy="358099"/>
            <a:chOff x="-54007925" y="3584850"/>
            <a:chExt cx="281200" cy="318225"/>
          </a:xfrm>
        </p:grpSpPr>
        <p:sp>
          <p:nvSpPr>
            <p:cNvPr id="8810" name="Google Shape;8810;p6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8"/>
          <p:cNvGrpSpPr/>
          <p:nvPr/>
        </p:nvGrpSpPr>
        <p:grpSpPr>
          <a:xfrm>
            <a:off x="5768492" y="3820033"/>
            <a:ext cx="316434" cy="358914"/>
            <a:chOff x="-54007925" y="3975575"/>
            <a:chExt cx="281200" cy="318950"/>
          </a:xfrm>
        </p:grpSpPr>
        <p:sp>
          <p:nvSpPr>
            <p:cNvPr id="8817" name="Google Shape;8817;p6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68"/>
          <p:cNvGrpSpPr/>
          <p:nvPr/>
        </p:nvGrpSpPr>
        <p:grpSpPr>
          <a:xfrm>
            <a:off x="8003359" y="2904504"/>
            <a:ext cx="274770" cy="358492"/>
            <a:chOff x="-52005775" y="3208025"/>
            <a:chExt cx="244175" cy="318575"/>
          </a:xfrm>
        </p:grpSpPr>
        <p:sp>
          <p:nvSpPr>
            <p:cNvPr id="8822" name="Google Shape;8822;p6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8"/>
          <p:cNvGrpSpPr/>
          <p:nvPr/>
        </p:nvGrpSpPr>
        <p:grpSpPr>
          <a:xfrm>
            <a:off x="5309825" y="1532546"/>
            <a:ext cx="358099" cy="358099"/>
            <a:chOff x="-57568775" y="3198925"/>
            <a:chExt cx="318225" cy="318225"/>
          </a:xfrm>
        </p:grpSpPr>
        <p:sp>
          <p:nvSpPr>
            <p:cNvPr id="8834" name="Google Shape;8834;p6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8"/>
          <p:cNvGrpSpPr/>
          <p:nvPr/>
        </p:nvGrpSpPr>
        <p:grpSpPr>
          <a:xfrm>
            <a:off x="5331543" y="1987846"/>
            <a:ext cx="314662" cy="358099"/>
            <a:chOff x="-57549075" y="3590375"/>
            <a:chExt cx="279625" cy="318225"/>
          </a:xfrm>
        </p:grpSpPr>
        <p:sp>
          <p:nvSpPr>
            <p:cNvPr id="8841" name="Google Shape;8841;p6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8"/>
          <p:cNvGrpSpPr/>
          <p:nvPr/>
        </p:nvGrpSpPr>
        <p:grpSpPr>
          <a:xfrm>
            <a:off x="5323740" y="2429217"/>
            <a:ext cx="359871" cy="359871"/>
            <a:chOff x="-57570350" y="3982600"/>
            <a:chExt cx="319800" cy="319800"/>
          </a:xfrm>
        </p:grpSpPr>
        <p:sp>
          <p:nvSpPr>
            <p:cNvPr id="8846" name="Google Shape;8846;p6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68"/>
          <p:cNvGrpSpPr/>
          <p:nvPr/>
        </p:nvGrpSpPr>
        <p:grpSpPr>
          <a:xfrm>
            <a:off x="7538779" y="1531646"/>
            <a:ext cx="314662" cy="358999"/>
            <a:chOff x="-55576850" y="3198125"/>
            <a:chExt cx="279625" cy="319025"/>
          </a:xfrm>
        </p:grpSpPr>
        <p:sp>
          <p:nvSpPr>
            <p:cNvPr id="8851" name="Google Shape;8851;p6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68"/>
          <p:cNvGrpSpPr/>
          <p:nvPr/>
        </p:nvGrpSpPr>
        <p:grpSpPr>
          <a:xfrm>
            <a:off x="7516174" y="1987621"/>
            <a:ext cx="359871" cy="358324"/>
            <a:chOff x="-55596550" y="3590175"/>
            <a:chExt cx="319800" cy="318425"/>
          </a:xfrm>
        </p:grpSpPr>
        <p:sp>
          <p:nvSpPr>
            <p:cNvPr id="8856" name="Google Shape;8856;p6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8"/>
          <p:cNvGrpSpPr/>
          <p:nvPr/>
        </p:nvGrpSpPr>
        <p:grpSpPr>
          <a:xfrm>
            <a:off x="7531412" y="2428964"/>
            <a:ext cx="358999" cy="359252"/>
            <a:chOff x="-55595775" y="3982375"/>
            <a:chExt cx="319025" cy="319250"/>
          </a:xfrm>
        </p:grpSpPr>
        <p:sp>
          <p:nvSpPr>
            <p:cNvPr id="8861" name="Google Shape;8861;p6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8"/>
          <p:cNvGrpSpPr/>
          <p:nvPr/>
        </p:nvGrpSpPr>
        <p:grpSpPr>
          <a:xfrm>
            <a:off x="6188595" y="2887174"/>
            <a:ext cx="358999" cy="358099"/>
            <a:chOff x="-53635375" y="3192625"/>
            <a:chExt cx="319025" cy="318225"/>
          </a:xfrm>
        </p:grpSpPr>
        <p:sp>
          <p:nvSpPr>
            <p:cNvPr id="8868" name="Google Shape;8868;p6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8"/>
          <p:cNvGrpSpPr/>
          <p:nvPr/>
        </p:nvGrpSpPr>
        <p:grpSpPr>
          <a:xfrm>
            <a:off x="6210763" y="3358148"/>
            <a:ext cx="314662" cy="358999"/>
            <a:chOff x="-53615675" y="3584850"/>
            <a:chExt cx="279625" cy="319025"/>
          </a:xfrm>
        </p:grpSpPr>
        <p:sp>
          <p:nvSpPr>
            <p:cNvPr id="8872" name="Google Shape;8872;p6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8"/>
          <p:cNvGrpSpPr/>
          <p:nvPr/>
        </p:nvGrpSpPr>
        <p:grpSpPr>
          <a:xfrm>
            <a:off x="6188609" y="3821074"/>
            <a:ext cx="358971" cy="357874"/>
            <a:chOff x="-53634575" y="3976500"/>
            <a:chExt cx="319000" cy="318025"/>
          </a:xfrm>
        </p:grpSpPr>
        <p:sp>
          <p:nvSpPr>
            <p:cNvPr id="8876" name="Google Shape;8876;p6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8"/>
          <p:cNvGrpSpPr/>
          <p:nvPr/>
        </p:nvGrpSpPr>
        <p:grpSpPr>
          <a:xfrm>
            <a:off x="7983413" y="3364028"/>
            <a:ext cx="314662" cy="358436"/>
            <a:chOff x="-52023900" y="3590075"/>
            <a:chExt cx="279625" cy="318525"/>
          </a:xfrm>
        </p:grpSpPr>
        <p:sp>
          <p:nvSpPr>
            <p:cNvPr id="8885" name="Google Shape;8885;p6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68"/>
          <p:cNvGrpSpPr/>
          <p:nvPr/>
        </p:nvGrpSpPr>
        <p:grpSpPr>
          <a:xfrm>
            <a:off x="5746654" y="1532546"/>
            <a:ext cx="358971" cy="358971"/>
            <a:chOff x="-57173375" y="3198925"/>
            <a:chExt cx="319000" cy="319000"/>
          </a:xfrm>
        </p:grpSpPr>
        <p:sp>
          <p:nvSpPr>
            <p:cNvPr id="8893" name="Google Shape;8893;p6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8"/>
          <p:cNvGrpSpPr/>
          <p:nvPr/>
        </p:nvGrpSpPr>
        <p:grpSpPr>
          <a:xfrm>
            <a:off x="5747541" y="2009987"/>
            <a:ext cx="357198" cy="314690"/>
            <a:chOff x="-57176525" y="3610050"/>
            <a:chExt cx="317425" cy="279650"/>
          </a:xfrm>
        </p:grpSpPr>
        <p:sp>
          <p:nvSpPr>
            <p:cNvPr id="8898" name="Google Shape;8898;p6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8"/>
          <p:cNvGrpSpPr/>
          <p:nvPr/>
        </p:nvGrpSpPr>
        <p:grpSpPr>
          <a:xfrm>
            <a:off x="5779179" y="2428542"/>
            <a:ext cx="323524" cy="358774"/>
            <a:chOff x="-57162350" y="3982000"/>
            <a:chExt cx="287500" cy="318825"/>
          </a:xfrm>
        </p:grpSpPr>
        <p:sp>
          <p:nvSpPr>
            <p:cNvPr id="8904" name="Google Shape;8904;p6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68"/>
          <p:cNvGrpSpPr/>
          <p:nvPr/>
        </p:nvGrpSpPr>
        <p:grpSpPr>
          <a:xfrm>
            <a:off x="7957995" y="1532546"/>
            <a:ext cx="358099" cy="356326"/>
            <a:chOff x="-55202750" y="3198925"/>
            <a:chExt cx="318225" cy="316650"/>
          </a:xfrm>
        </p:grpSpPr>
        <p:sp>
          <p:nvSpPr>
            <p:cNvPr id="8913" name="Google Shape;8913;p6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8"/>
          <p:cNvGrpSpPr/>
          <p:nvPr/>
        </p:nvGrpSpPr>
        <p:grpSpPr>
          <a:xfrm>
            <a:off x="7968629" y="1987846"/>
            <a:ext cx="336830" cy="358099"/>
            <a:chOff x="-55194875" y="3590375"/>
            <a:chExt cx="299325" cy="318225"/>
          </a:xfrm>
        </p:grpSpPr>
        <p:sp>
          <p:nvSpPr>
            <p:cNvPr id="8916" name="Google Shape;8916;p6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8"/>
          <p:cNvGrpSpPr/>
          <p:nvPr/>
        </p:nvGrpSpPr>
        <p:grpSpPr>
          <a:xfrm>
            <a:off x="7973247" y="2430117"/>
            <a:ext cx="357198" cy="357198"/>
            <a:chOff x="-55203525" y="3983400"/>
            <a:chExt cx="317425" cy="317425"/>
          </a:xfrm>
        </p:grpSpPr>
        <p:sp>
          <p:nvSpPr>
            <p:cNvPr id="8922" name="Google Shape;8922;p6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68"/>
          <p:cNvGrpSpPr/>
          <p:nvPr/>
        </p:nvGrpSpPr>
        <p:grpSpPr>
          <a:xfrm>
            <a:off x="6639727" y="2887174"/>
            <a:ext cx="335930" cy="358971"/>
            <a:chOff x="-53232900" y="3192625"/>
            <a:chExt cx="298525" cy="319000"/>
          </a:xfrm>
        </p:grpSpPr>
        <p:sp>
          <p:nvSpPr>
            <p:cNvPr id="8926" name="Google Shape;8926;p6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68"/>
          <p:cNvGrpSpPr/>
          <p:nvPr/>
        </p:nvGrpSpPr>
        <p:grpSpPr>
          <a:xfrm>
            <a:off x="6629093" y="3358148"/>
            <a:ext cx="357198" cy="356326"/>
            <a:chOff x="-53242350" y="3584850"/>
            <a:chExt cx="317425" cy="316650"/>
          </a:xfrm>
        </p:grpSpPr>
        <p:sp>
          <p:nvSpPr>
            <p:cNvPr id="8935" name="Google Shape;8935;p6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68"/>
          <p:cNvGrpSpPr/>
          <p:nvPr/>
        </p:nvGrpSpPr>
        <p:grpSpPr>
          <a:xfrm>
            <a:off x="6650362" y="3820849"/>
            <a:ext cx="314662" cy="358999"/>
            <a:chOff x="-53224225" y="3976300"/>
            <a:chExt cx="279625" cy="319025"/>
          </a:xfrm>
        </p:grpSpPr>
        <p:sp>
          <p:nvSpPr>
            <p:cNvPr id="8941" name="Google Shape;8941;p6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68"/>
          <p:cNvGrpSpPr/>
          <p:nvPr/>
        </p:nvGrpSpPr>
        <p:grpSpPr>
          <a:xfrm>
            <a:off x="7961258" y="3828529"/>
            <a:ext cx="358971" cy="358408"/>
            <a:chOff x="-52043575" y="3983125"/>
            <a:chExt cx="319000" cy="318500"/>
          </a:xfrm>
        </p:grpSpPr>
        <p:sp>
          <p:nvSpPr>
            <p:cNvPr id="8949" name="Google Shape;8949;p6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68"/>
          <p:cNvGrpSpPr/>
          <p:nvPr/>
        </p:nvGrpSpPr>
        <p:grpSpPr>
          <a:xfrm>
            <a:off x="6215199" y="1532546"/>
            <a:ext cx="314662" cy="358971"/>
            <a:chOff x="-56766175" y="3198925"/>
            <a:chExt cx="279625" cy="319000"/>
          </a:xfrm>
        </p:grpSpPr>
        <p:sp>
          <p:nvSpPr>
            <p:cNvPr id="8959" name="Google Shape;8959;p6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68"/>
          <p:cNvGrpSpPr/>
          <p:nvPr/>
        </p:nvGrpSpPr>
        <p:grpSpPr>
          <a:xfrm>
            <a:off x="6214313" y="1987846"/>
            <a:ext cx="316434" cy="358099"/>
            <a:chOff x="-56766175" y="3590375"/>
            <a:chExt cx="281200" cy="318225"/>
          </a:xfrm>
        </p:grpSpPr>
        <p:sp>
          <p:nvSpPr>
            <p:cNvPr id="8967" name="Google Shape;8967;p6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68"/>
          <p:cNvGrpSpPr/>
          <p:nvPr/>
        </p:nvGrpSpPr>
        <p:grpSpPr>
          <a:xfrm>
            <a:off x="6251269" y="2429217"/>
            <a:ext cx="272126" cy="358099"/>
            <a:chOff x="-56747275" y="3982600"/>
            <a:chExt cx="241825" cy="318225"/>
          </a:xfrm>
        </p:grpSpPr>
        <p:sp>
          <p:nvSpPr>
            <p:cNvPr id="8972" name="Google Shape;8972;p6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8"/>
          <p:cNvGrpSpPr/>
          <p:nvPr/>
        </p:nvGrpSpPr>
        <p:grpSpPr>
          <a:xfrm>
            <a:off x="4881188" y="2894264"/>
            <a:ext cx="314662" cy="358971"/>
            <a:chOff x="-54793175" y="3198925"/>
            <a:chExt cx="279625" cy="319000"/>
          </a:xfrm>
        </p:grpSpPr>
        <p:sp>
          <p:nvSpPr>
            <p:cNvPr id="8980" name="Google Shape;8980;p6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8"/>
          <p:cNvGrpSpPr/>
          <p:nvPr/>
        </p:nvGrpSpPr>
        <p:grpSpPr>
          <a:xfrm>
            <a:off x="4859020" y="3371455"/>
            <a:ext cx="358999" cy="342991"/>
            <a:chOff x="-54812875" y="3596675"/>
            <a:chExt cx="319025" cy="304800"/>
          </a:xfrm>
        </p:grpSpPr>
        <p:sp>
          <p:nvSpPr>
            <p:cNvPr id="8988" name="Google Shape;8988;p6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5" name="Google Shape;8995;p6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7" name="Google Shape;8997;p68"/>
          <p:cNvGrpSpPr/>
          <p:nvPr/>
        </p:nvGrpSpPr>
        <p:grpSpPr>
          <a:xfrm>
            <a:off x="4881188" y="3827938"/>
            <a:ext cx="314662" cy="358099"/>
            <a:chOff x="-54793175" y="3982600"/>
            <a:chExt cx="279625" cy="318225"/>
          </a:xfrm>
        </p:grpSpPr>
        <p:sp>
          <p:nvSpPr>
            <p:cNvPr id="8998" name="Google Shape;8998;p6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68"/>
          <p:cNvGrpSpPr/>
          <p:nvPr/>
        </p:nvGrpSpPr>
        <p:grpSpPr>
          <a:xfrm>
            <a:off x="7092647" y="2887174"/>
            <a:ext cx="314662" cy="358099"/>
            <a:chOff x="-52832000" y="3192625"/>
            <a:chExt cx="279625" cy="318225"/>
          </a:xfrm>
        </p:grpSpPr>
        <p:sp>
          <p:nvSpPr>
            <p:cNvPr id="9006" name="Google Shape;9006;p6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68"/>
          <p:cNvGrpSpPr/>
          <p:nvPr/>
        </p:nvGrpSpPr>
        <p:grpSpPr>
          <a:xfrm>
            <a:off x="7070492" y="3359048"/>
            <a:ext cx="358971" cy="357198"/>
            <a:chOff x="-52851675" y="3585650"/>
            <a:chExt cx="319000" cy="317425"/>
          </a:xfrm>
        </p:grpSpPr>
        <p:sp>
          <p:nvSpPr>
            <p:cNvPr id="9015" name="Google Shape;9015;p6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68"/>
          <p:cNvGrpSpPr/>
          <p:nvPr/>
        </p:nvGrpSpPr>
        <p:grpSpPr>
          <a:xfrm>
            <a:off x="7092647" y="3820849"/>
            <a:ext cx="314662" cy="358999"/>
            <a:chOff x="-52832000" y="3976300"/>
            <a:chExt cx="279625" cy="319025"/>
          </a:xfrm>
        </p:grpSpPr>
        <p:sp>
          <p:nvSpPr>
            <p:cNvPr id="9022" name="Google Shape;9022;p6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68"/>
          <p:cNvGrpSpPr/>
          <p:nvPr/>
        </p:nvGrpSpPr>
        <p:grpSpPr>
          <a:xfrm>
            <a:off x="6209853" y="4275497"/>
            <a:ext cx="316434" cy="358099"/>
            <a:chOff x="-51633225" y="3198925"/>
            <a:chExt cx="281200" cy="318225"/>
          </a:xfrm>
        </p:grpSpPr>
        <p:sp>
          <p:nvSpPr>
            <p:cNvPr id="9028" name="Google Shape;9028;p6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68"/>
          <p:cNvGrpSpPr/>
          <p:nvPr/>
        </p:nvGrpSpPr>
        <p:grpSpPr>
          <a:xfrm>
            <a:off x="6628676" y="1533418"/>
            <a:ext cx="365188" cy="357226"/>
            <a:chOff x="-56396775" y="3199700"/>
            <a:chExt cx="324525" cy="317450"/>
          </a:xfrm>
        </p:grpSpPr>
        <p:sp>
          <p:nvSpPr>
            <p:cNvPr id="9036" name="Google Shape;9036;p6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68"/>
          <p:cNvGrpSpPr/>
          <p:nvPr/>
        </p:nvGrpSpPr>
        <p:grpSpPr>
          <a:xfrm>
            <a:off x="6631771" y="1999353"/>
            <a:ext cx="358999" cy="335958"/>
            <a:chOff x="-56394425" y="3600600"/>
            <a:chExt cx="319025" cy="298550"/>
          </a:xfrm>
        </p:grpSpPr>
        <p:sp>
          <p:nvSpPr>
            <p:cNvPr id="9043" name="Google Shape;9043;p6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68"/>
          <p:cNvGrpSpPr/>
          <p:nvPr/>
        </p:nvGrpSpPr>
        <p:grpSpPr>
          <a:xfrm>
            <a:off x="6662538" y="2430117"/>
            <a:ext cx="327068" cy="357198"/>
            <a:chOff x="-56379450" y="3983400"/>
            <a:chExt cx="290650" cy="317425"/>
          </a:xfrm>
        </p:grpSpPr>
        <p:sp>
          <p:nvSpPr>
            <p:cNvPr id="9047" name="Google Shape;9047;p6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68"/>
          <p:cNvGrpSpPr/>
          <p:nvPr/>
        </p:nvGrpSpPr>
        <p:grpSpPr>
          <a:xfrm>
            <a:off x="5326242" y="2894264"/>
            <a:ext cx="316434" cy="358971"/>
            <a:chOff x="-54401725" y="3198925"/>
            <a:chExt cx="281200" cy="319000"/>
          </a:xfrm>
        </p:grpSpPr>
        <p:sp>
          <p:nvSpPr>
            <p:cNvPr id="9056" name="Google Shape;9056;p6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8"/>
          <p:cNvGrpSpPr/>
          <p:nvPr/>
        </p:nvGrpSpPr>
        <p:grpSpPr>
          <a:xfrm>
            <a:off x="5327128" y="3364365"/>
            <a:ext cx="314662" cy="358099"/>
            <a:chOff x="-54401725" y="3590375"/>
            <a:chExt cx="279625" cy="318225"/>
          </a:xfrm>
        </p:grpSpPr>
        <p:sp>
          <p:nvSpPr>
            <p:cNvPr id="9068" name="Google Shape;9068;p6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68"/>
          <p:cNvGrpSpPr/>
          <p:nvPr/>
        </p:nvGrpSpPr>
        <p:grpSpPr>
          <a:xfrm>
            <a:off x="5324920" y="3827938"/>
            <a:ext cx="319079" cy="358099"/>
            <a:chOff x="-54403300" y="3982600"/>
            <a:chExt cx="283550" cy="318225"/>
          </a:xfrm>
        </p:grpSpPr>
        <p:sp>
          <p:nvSpPr>
            <p:cNvPr id="9075" name="Google Shape;9075;p6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68"/>
          <p:cNvGrpSpPr/>
          <p:nvPr/>
        </p:nvGrpSpPr>
        <p:grpSpPr>
          <a:xfrm>
            <a:off x="7512313" y="2889172"/>
            <a:ext cx="356298" cy="356973"/>
            <a:chOff x="-52458650" y="3194400"/>
            <a:chExt cx="316625" cy="317225"/>
          </a:xfrm>
        </p:grpSpPr>
        <p:sp>
          <p:nvSpPr>
            <p:cNvPr id="9081" name="Google Shape;9081;p6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68"/>
          <p:cNvGrpSpPr/>
          <p:nvPr/>
        </p:nvGrpSpPr>
        <p:grpSpPr>
          <a:xfrm>
            <a:off x="7521611" y="3358148"/>
            <a:ext cx="337703" cy="357845"/>
            <a:chOff x="-52450000" y="3584850"/>
            <a:chExt cx="300100" cy="318000"/>
          </a:xfrm>
        </p:grpSpPr>
        <p:sp>
          <p:nvSpPr>
            <p:cNvPr id="9090" name="Google Shape;9090;p6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68"/>
          <p:cNvGrpSpPr/>
          <p:nvPr/>
        </p:nvGrpSpPr>
        <p:grpSpPr>
          <a:xfrm>
            <a:off x="7533131" y="3822621"/>
            <a:ext cx="314662" cy="357226"/>
            <a:chOff x="-52440550" y="3977875"/>
            <a:chExt cx="279625" cy="317450"/>
          </a:xfrm>
        </p:grpSpPr>
        <p:sp>
          <p:nvSpPr>
            <p:cNvPr id="9098" name="Google Shape;9098;p6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68"/>
          <p:cNvGrpSpPr/>
          <p:nvPr/>
        </p:nvGrpSpPr>
        <p:grpSpPr>
          <a:xfrm>
            <a:off x="6645066" y="4278827"/>
            <a:ext cx="314662" cy="358999"/>
            <a:chOff x="-51623775" y="3584850"/>
            <a:chExt cx="279625" cy="319025"/>
          </a:xfrm>
        </p:grpSpPr>
        <p:sp>
          <p:nvSpPr>
            <p:cNvPr id="9107" name="Google Shape;9107;p6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19"/>
        <p:cNvGrpSpPr/>
        <p:nvPr/>
      </p:nvGrpSpPr>
      <p:grpSpPr>
        <a:xfrm>
          <a:off x="0" y="0"/>
          <a:ext cx="0" cy="0"/>
          <a:chOff x="0" y="0"/>
          <a:chExt cx="0" cy="0"/>
        </a:xfrm>
      </p:grpSpPr>
      <p:sp>
        <p:nvSpPr>
          <p:cNvPr id="9120" name="Google Shape;9120;p6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121" name="Google Shape;9121;p6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122" name="Google Shape;9122;p69"/>
          <p:cNvGrpSpPr/>
          <p:nvPr/>
        </p:nvGrpSpPr>
        <p:grpSpPr>
          <a:xfrm>
            <a:off x="885675" y="1539249"/>
            <a:ext cx="276003" cy="357300"/>
            <a:chOff x="-50469125" y="3183175"/>
            <a:chExt cx="233150" cy="301825"/>
          </a:xfrm>
        </p:grpSpPr>
        <p:sp>
          <p:nvSpPr>
            <p:cNvPr id="9123" name="Google Shape;9123;p6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69"/>
          <p:cNvGrpSpPr/>
          <p:nvPr/>
        </p:nvGrpSpPr>
        <p:grpSpPr>
          <a:xfrm>
            <a:off x="845574" y="1974651"/>
            <a:ext cx="356205" cy="355288"/>
            <a:chOff x="-50504575" y="3550975"/>
            <a:chExt cx="300900" cy="300125"/>
          </a:xfrm>
        </p:grpSpPr>
        <p:sp>
          <p:nvSpPr>
            <p:cNvPr id="9127" name="Google Shape;9127;p6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69"/>
          <p:cNvGrpSpPr/>
          <p:nvPr/>
        </p:nvGrpSpPr>
        <p:grpSpPr>
          <a:xfrm>
            <a:off x="845574" y="2412893"/>
            <a:ext cx="356205" cy="354341"/>
            <a:chOff x="-50503000" y="3921175"/>
            <a:chExt cx="300900" cy="299325"/>
          </a:xfrm>
        </p:grpSpPr>
        <p:sp>
          <p:nvSpPr>
            <p:cNvPr id="9132" name="Google Shape;9132;p6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69"/>
          <p:cNvGrpSpPr/>
          <p:nvPr/>
        </p:nvGrpSpPr>
        <p:grpSpPr>
          <a:xfrm>
            <a:off x="3049627" y="1558811"/>
            <a:ext cx="355258" cy="356205"/>
            <a:chOff x="-48630025" y="3199700"/>
            <a:chExt cx="300100" cy="300900"/>
          </a:xfrm>
        </p:grpSpPr>
        <p:sp>
          <p:nvSpPr>
            <p:cNvPr id="9138" name="Google Shape;9138;p6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69"/>
          <p:cNvGrpSpPr/>
          <p:nvPr/>
        </p:nvGrpSpPr>
        <p:grpSpPr>
          <a:xfrm>
            <a:off x="3049627" y="1996107"/>
            <a:ext cx="355258" cy="355258"/>
            <a:chOff x="-48630025" y="3569100"/>
            <a:chExt cx="300100" cy="300100"/>
          </a:xfrm>
        </p:grpSpPr>
        <p:sp>
          <p:nvSpPr>
            <p:cNvPr id="9142" name="Google Shape;9142;p6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69"/>
          <p:cNvGrpSpPr/>
          <p:nvPr/>
        </p:nvGrpSpPr>
        <p:grpSpPr>
          <a:xfrm>
            <a:off x="3050101" y="2433403"/>
            <a:ext cx="354311" cy="353394"/>
            <a:chOff x="-48629225" y="3938500"/>
            <a:chExt cx="299300" cy="298525"/>
          </a:xfrm>
        </p:grpSpPr>
        <p:sp>
          <p:nvSpPr>
            <p:cNvPr id="9153" name="Google Shape;9153;p6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69"/>
          <p:cNvGrpSpPr/>
          <p:nvPr/>
        </p:nvGrpSpPr>
        <p:grpSpPr>
          <a:xfrm>
            <a:off x="1785504" y="2904744"/>
            <a:ext cx="311458" cy="354341"/>
            <a:chOff x="-46762575" y="3200500"/>
            <a:chExt cx="263100" cy="299325"/>
          </a:xfrm>
        </p:grpSpPr>
        <p:sp>
          <p:nvSpPr>
            <p:cNvPr id="9158" name="Google Shape;9158;p6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69"/>
          <p:cNvGrpSpPr/>
          <p:nvPr/>
        </p:nvGrpSpPr>
        <p:grpSpPr>
          <a:xfrm>
            <a:off x="1763589" y="3363466"/>
            <a:ext cx="355288" cy="312375"/>
            <a:chOff x="-46779900" y="3588000"/>
            <a:chExt cx="300125" cy="263875"/>
          </a:xfrm>
        </p:grpSpPr>
        <p:sp>
          <p:nvSpPr>
            <p:cNvPr id="9164" name="Google Shape;9164;p6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69"/>
          <p:cNvGrpSpPr/>
          <p:nvPr/>
        </p:nvGrpSpPr>
        <p:grpSpPr>
          <a:xfrm>
            <a:off x="1764062" y="3778388"/>
            <a:ext cx="354341" cy="353394"/>
            <a:chOff x="-46779100" y="3938500"/>
            <a:chExt cx="299325" cy="298525"/>
          </a:xfrm>
        </p:grpSpPr>
        <p:sp>
          <p:nvSpPr>
            <p:cNvPr id="9169" name="Google Shape;9169;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69"/>
          <p:cNvGrpSpPr/>
          <p:nvPr/>
        </p:nvGrpSpPr>
        <p:grpSpPr>
          <a:xfrm>
            <a:off x="3971800" y="2911255"/>
            <a:ext cx="355258" cy="355288"/>
            <a:chOff x="-44924250" y="3206000"/>
            <a:chExt cx="300100" cy="300125"/>
          </a:xfrm>
        </p:grpSpPr>
        <p:sp>
          <p:nvSpPr>
            <p:cNvPr id="9172" name="Google Shape;9172;p6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69"/>
          <p:cNvGrpSpPr/>
          <p:nvPr/>
        </p:nvGrpSpPr>
        <p:grpSpPr>
          <a:xfrm>
            <a:off x="1286286" y="1539249"/>
            <a:ext cx="355258" cy="355258"/>
            <a:chOff x="-50134375" y="3183175"/>
            <a:chExt cx="300100" cy="300100"/>
          </a:xfrm>
        </p:grpSpPr>
        <p:sp>
          <p:nvSpPr>
            <p:cNvPr id="9178" name="Google Shape;9178;p6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69"/>
          <p:cNvGrpSpPr/>
          <p:nvPr/>
        </p:nvGrpSpPr>
        <p:grpSpPr>
          <a:xfrm>
            <a:off x="1286286" y="1974651"/>
            <a:ext cx="355258" cy="355288"/>
            <a:chOff x="-50134375" y="3550975"/>
            <a:chExt cx="300100" cy="300125"/>
          </a:xfrm>
        </p:grpSpPr>
        <p:sp>
          <p:nvSpPr>
            <p:cNvPr id="9189" name="Google Shape;9189;p6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9"/>
          <p:cNvGrpSpPr/>
          <p:nvPr/>
        </p:nvGrpSpPr>
        <p:grpSpPr>
          <a:xfrm>
            <a:off x="1286286" y="2412183"/>
            <a:ext cx="355258" cy="355051"/>
            <a:chOff x="-50134375" y="3920575"/>
            <a:chExt cx="300100" cy="299925"/>
          </a:xfrm>
        </p:grpSpPr>
        <p:sp>
          <p:nvSpPr>
            <p:cNvPr id="9192" name="Google Shape;9192;p6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69"/>
          <p:cNvGrpSpPr/>
          <p:nvPr/>
        </p:nvGrpSpPr>
        <p:grpSpPr>
          <a:xfrm>
            <a:off x="3497010" y="1559758"/>
            <a:ext cx="357123" cy="355258"/>
            <a:chOff x="-48262200" y="3200500"/>
            <a:chExt cx="301675" cy="300100"/>
          </a:xfrm>
        </p:grpSpPr>
        <p:sp>
          <p:nvSpPr>
            <p:cNvPr id="9196" name="Google Shape;9196;p6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69"/>
          <p:cNvGrpSpPr/>
          <p:nvPr/>
        </p:nvGrpSpPr>
        <p:grpSpPr>
          <a:xfrm>
            <a:off x="3526383" y="1996847"/>
            <a:ext cx="298377" cy="354519"/>
            <a:chOff x="-48233050" y="3569725"/>
            <a:chExt cx="252050" cy="299475"/>
          </a:xfrm>
        </p:grpSpPr>
        <p:sp>
          <p:nvSpPr>
            <p:cNvPr id="9206" name="Google Shape;9206;p6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69"/>
          <p:cNvGrpSpPr/>
          <p:nvPr/>
        </p:nvGrpSpPr>
        <p:grpSpPr>
          <a:xfrm>
            <a:off x="3550148" y="2430591"/>
            <a:ext cx="250847" cy="358070"/>
            <a:chOff x="-48216525" y="3936125"/>
            <a:chExt cx="211900" cy="302475"/>
          </a:xfrm>
        </p:grpSpPr>
        <p:sp>
          <p:nvSpPr>
            <p:cNvPr id="9210" name="Google Shape;9210;p6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69"/>
          <p:cNvGrpSpPr/>
          <p:nvPr/>
        </p:nvGrpSpPr>
        <p:grpSpPr>
          <a:xfrm>
            <a:off x="2205866" y="2905661"/>
            <a:ext cx="355258" cy="355288"/>
            <a:chOff x="-46410500" y="3201275"/>
            <a:chExt cx="300100" cy="300125"/>
          </a:xfrm>
        </p:grpSpPr>
        <p:sp>
          <p:nvSpPr>
            <p:cNvPr id="9215" name="Google Shape;9215;p6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69"/>
          <p:cNvGrpSpPr/>
          <p:nvPr/>
        </p:nvGrpSpPr>
        <p:grpSpPr>
          <a:xfrm>
            <a:off x="2205866" y="3341092"/>
            <a:ext cx="355258" cy="356205"/>
            <a:chOff x="-46409700" y="3569100"/>
            <a:chExt cx="300100" cy="300900"/>
          </a:xfrm>
        </p:grpSpPr>
        <p:sp>
          <p:nvSpPr>
            <p:cNvPr id="9221" name="Google Shape;9221;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69"/>
          <p:cNvGrpSpPr/>
          <p:nvPr/>
        </p:nvGrpSpPr>
        <p:grpSpPr>
          <a:xfrm>
            <a:off x="2193747" y="3776524"/>
            <a:ext cx="379497" cy="358070"/>
            <a:chOff x="-46422300" y="3936925"/>
            <a:chExt cx="320575" cy="302475"/>
          </a:xfrm>
        </p:grpSpPr>
        <p:sp>
          <p:nvSpPr>
            <p:cNvPr id="9227" name="Google Shape;9227;p6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69"/>
          <p:cNvGrpSpPr/>
          <p:nvPr/>
        </p:nvGrpSpPr>
        <p:grpSpPr>
          <a:xfrm>
            <a:off x="3971326" y="3330852"/>
            <a:ext cx="356205" cy="355258"/>
            <a:chOff x="-44914800" y="3560450"/>
            <a:chExt cx="300900" cy="300100"/>
          </a:xfrm>
        </p:grpSpPr>
        <p:sp>
          <p:nvSpPr>
            <p:cNvPr id="9230" name="Google Shape;9230;p6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69"/>
          <p:cNvGrpSpPr/>
          <p:nvPr/>
        </p:nvGrpSpPr>
        <p:grpSpPr>
          <a:xfrm>
            <a:off x="1726378" y="1539486"/>
            <a:ext cx="354311" cy="354104"/>
            <a:chOff x="-49764975" y="3183375"/>
            <a:chExt cx="299300" cy="299125"/>
          </a:xfrm>
        </p:grpSpPr>
        <p:sp>
          <p:nvSpPr>
            <p:cNvPr id="9236" name="Google Shape;9236;p6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69"/>
          <p:cNvGrpSpPr/>
          <p:nvPr/>
        </p:nvGrpSpPr>
        <p:grpSpPr>
          <a:xfrm>
            <a:off x="1726378" y="1974947"/>
            <a:ext cx="354311" cy="355909"/>
            <a:chOff x="-49764975" y="3551225"/>
            <a:chExt cx="299300" cy="300650"/>
          </a:xfrm>
        </p:grpSpPr>
        <p:sp>
          <p:nvSpPr>
            <p:cNvPr id="9246" name="Google Shape;9246;p6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69"/>
          <p:cNvGrpSpPr/>
          <p:nvPr/>
        </p:nvGrpSpPr>
        <p:grpSpPr>
          <a:xfrm>
            <a:off x="1724040" y="2411710"/>
            <a:ext cx="358987" cy="355525"/>
            <a:chOff x="-49766550" y="3920175"/>
            <a:chExt cx="303250" cy="300325"/>
          </a:xfrm>
        </p:grpSpPr>
        <p:sp>
          <p:nvSpPr>
            <p:cNvPr id="9258" name="Google Shape;9258;p6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9"/>
          <p:cNvGrpSpPr/>
          <p:nvPr/>
        </p:nvGrpSpPr>
        <p:grpSpPr>
          <a:xfrm>
            <a:off x="3939571" y="1559758"/>
            <a:ext cx="357123" cy="354341"/>
            <a:chOff x="-47892800" y="3200500"/>
            <a:chExt cx="301675" cy="299325"/>
          </a:xfrm>
        </p:grpSpPr>
        <p:sp>
          <p:nvSpPr>
            <p:cNvPr id="9263" name="Google Shape;9263;p6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69"/>
          <p:cNvGrpSpPr/>
          <p:nvPr/>
        </p:nvGrpSpPr>
        <p:grpSpPr>
          <a:xfrm>
            <a:off x="4003437" y="1996107"/>
            <a:ext cx="229391" cy="355258"/>
            <a:chOff x="-47839250" y="3569100"/>
            <a:chExt cx="193775" cy="300100"/>
          </a:xfrm>
        </p:grpSpPr>
        <p:sp>
          <p:nvSpPr>
            <p:cNvPr id="9270" name="Google Shape;9270;p6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69"/>
          <p:cNvGrpSpPr/>
          <p:nvPr/>
        </p:nvGrpSpPr>
        <p:grpSpPr>
          <a:xfrm>
            <a:off x="3940503" y="2432456"/>
            <a:ext cx="355258" cy="356205"/>
            <a:chOff x="-47892800" y="3937700"/>
            <a:chExt cx="300100" cy="300900"/>
          </a:xfrm>
        </p:grpSpPr>
        <p:sp>
          <p:nvSpPr>
            <p:cNvPr id="9277" name="Google Shape;9277;p6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69"/>
          <p:cNvGrpSpPr/>
          <p:nvPr/>
        </p:nvGrpSpPr>
        <p:grpSpPr>
          <a:xfrm>
            <a:off x="2645798" y="2926170"/>
            <a:ext cx="355258" cy="311458"/>
            <a:chOff x="-46042675" y="3218600"/>
            <a:chExt cx="300100" cy="263100"/>
          </a:xfrm>
        </p:grpSpPr>
        <p:sp>
          <p:nvSpPr>
            <p:cNvPr id="9286" name="Google Shape;9286;p6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69"/>
          <p:cNvGrpSpPr/>
          <p:nvPr/>
        </p:nvGrpSpPr>
        <p:grpSpPr>
          <a:xfrm>
            <a:off x="2645798" y="3340619"/>
            <a:ext cx="355258" cy="323118"/>
            <a:chOff x="-46042675" y="3568700"/>
            <a:chExt cx="300100" cy="272950"/>
          </a:xfrm>
        </p:grpSpPr>
        <p:sp>
          <p:nvSpPr>
            <p:cNvPr id="9293" name="Google Shape;9293;p6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69"/>
          <p:cNvGrpSpPr/>
          <p:nvPr/>
        </p:nvGrpSpPr>
        <p:grpSpPr>
          <a:xfrm>
            <a:off x="2687749" y="3777589"/>
            <a:ext cx="271357" cy="356057"/>
            <a:chOff x="-46007225" y="3937825"/>
            <a:chExt cx="229225" cy="300775"/>
          </a:xfrm>
        </p:grpSpPr>
        <p:sp>
          <p:nvSpPr>
            <p:cNvPr id="9298" name="Google Shape;9298;p6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69"/>
          <p:cNvGrpSpPr/>
          <p:nvPr/>
        </p:nvGrpSpPr>
        <p:grpSpPr>
          <a:xfrm>
            <a:off x="3993241" y="3767675"/>
            <a:ext cx="312375" cy="357596"/>
            <a:chOff x="-44895900" y="3929450"/>
            <a:chExt cx="263875" cy="302075"/>
          </a:xfrm>
        </p:grpSpPr>
        <p:sp>
          <p:nvSpPr>
            <p:cNvPr id="9309" name="Google Shape;9309;p6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69"/>
          <p:cNvGrpSpPr/>
          <p:nvPr/>
        </p:nvGrpSpPr>
        <p:grpSpPr>
          <a:xfrm>
            <a:off x="2167060" y="1550436"/>
            <a:ext cx="356205" cy="332885"/>
            <a:chOff x="-49397175" y="3192625"/>
            <a:chExt cx="300900" cy="281200"/>
          </a:xfrm>
        </p:grpSpPr>
        <p:sp>
          <p:nvSpPr>
            <p:cNvPr id="9316" name="Google Shape;9316;p6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69"/>
          <p:cNvGrpSpPr/>
          <p:nvPr/>
        </p:nvGrpSpPr>
        <p:grpSpPr>
          <a:xfrm>
            <a:off x="2193163" y="1974651"/>
            <a:ext cx="304000" cy="356205"/>
            <a:chOff x="-49375900" y="3550975"/>
            <a:chExt cx="256800" cy="300900"/>
          </a:xfrm>
        </p:grpSpPr>
        <p:sp>
          <p:nvSpPr>
            <p:cNvPr id="9324" name="Google Shape;9324;p6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69"/>
          <p:cNvGrpSpPr/>
          <p:nvPr/>
        </p:nvGrpSpPr>
        <p:grpSpPr>
          <a:xfrm>
            <a:off x="2188516" y="2411946"/>
            <a:ext cx="313293" cy="356205"/>
            <a:chOff x="-49378250" y="3920375"/>
            <a:chExt cx="264650" cy="300900"/>
          </a:xfrm>
        </p:grpSpPr>
        <p:sp>
          <p:nvSpPr>
            <p:cNvPr id="9336" name="Google Shape;9336;p6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69"/>
          <p:cNvGrpSpPr/>
          <p:nvPr/>
        </p:nvGrpSpPr>
        <p:grpSpPr>
          <a:xfrm>
            <a:off x="907504" y="2904744"/>
            <a:ext cx="312375" cy="357123"/>
            <a:chOff x="-47505300" y="3200500"/>
            <a:chExt cx="263875" cy="301675"/>
          </a:xfrm>
        </p:grpSpPr>
        <p:sp>
          <p:nvSpPr>
            <p:cNvPr id="9344" name="Google Shape;9344;p6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69"/>
          <p:cNvGrpSpPr/>
          <p:nvPr/>
        </p:nvGrpSpPr>
        <p:grpSpPr>
          <a:xfrm>
            <a:off x="885604" y="3341092"/>
            <a:ext cx="356176" cy="355051"/>
            <a:chOff x="-47524975" y="3569100"/>
            <a:chExt cx="300875" cy="299925"/>
          </a:xfrm>
        </p:grpSpPr>
        <p:sp>
          <p:nvSpPr>
            <p:cNvPr id="9358" name="Google Shape;9358;p6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69"/>
          <p:cNvGrpSpPr/>
          <p:nvPr/>
        </p:nvGrpSpPr>
        <p:grpSpPr>
          <a:xfrm>
            <a:off x="886062" y="3820354"/>
            <a:ext cx="355258" cy="270410"/>
            <a:chOff x="-47523400" y="3973950"/>
            <a:chExt cx="300100" cy="228425"/>
          </a:xfrm>
        </p:grpSpPr>
        <p:sp>
          <p:nvSpPr>
            <p:cNvPr id="9364" name="Google Shape;9364;p6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69"/>
          <p:cNvGrpSpPr/>
          <p:nvPr/>
        </p:nvGrpSpPr>
        <p:grpSpPr>
          <a:xfrm>
            <a:off x="3091183" y="2903353"/>
            <a:ext cx="354341" cy="357596"/>
            <a:chOff x="-45673275" y="3199325"/>
            <a:chExt cx="299325" cy="302075"/>
          </a:xfrm>
        </p:grpSpPr>
        <p:sp>
          <p:nvSpPr>
            <p:cNvPr id="9370" name="Google Shape;9370;p6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69"/>
          <p:cNvGrpSpPr/>
          <p:nvPr/>
        </p:nvGrpSpPr>
        <p:grpSpPr>
          <a:xfrm>
            <a:off x="3090251" y="3361602"/>
            <a:ext cx="356205" cy="314240"/>
            <a:chOff x="-45674075" y="3586425"/>
            <a:chExt cx="300900" cy="265450"/>
          </a:xfrm>
        </p:grpSpPr>
        <p:sp>
          <p:nvSpPr>
            <p:cNvPr id="9374" name="Google Shape;9374;p6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69"/>
          <p:cNvGrpSpPr/>
          <p:nvPr/>
        </p:nvGrpSpPr>
        <p:grpSpPr>
          <a:xfrm>
            <a:off x="3091183" y="3777441"/>
            <a:ext cx="354341" cy="356205"/>
            <a:chOff x="-45673275" y="3937700"/>
            <a:chExt cx="299325" cy="300900"/>
          </a:xfrm>
        </p:grpSpPr>
        <p:sp>
          <p:nvSpPr>
            <p:cNvPr id="9377" name="Google Shape;9377;p6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69"/>
          <p:cNvGrpSpPr/>
          <p:nvPr/>
        </p:nvGrpSpPr>
        <p:grpSpPr>
          <a:xfrm>
            <a:off x="2205349" y="4270225"/>
            <a:ext cx="356205" cy="356205"/>
            <a:chOff x="-44512325" y="3176075"/>
            <a:chExt cx="300900" cy="300900"/>
          </a:xfrm>
        </p:grpSpPr>
        <p:sp>
          <p:nvSpPr>
            <p:cNvPr id="9384" name="Google Shape;9384;p6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69"/>
          <p:cNvGrpSpPr/>
          <p:nvPr/>
        </p:nvGrpSpPr>
        <p:grpSpPr>
          <a:xfrm>
            <a:off x="2608689" y="1539249"/>
            <a:ext cx="354341" cy="354341"/>
            <a:chOff x="-49027775" y="3183175"/>
            <a:chExt cx="299325" cy="299325"/>
          </a:xfrm>
        </p:grpSpPr>
        <p:sp>
          <p:nvSpPr>
            <p:cNvPr id="9388" name="Google Shape;9388;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69"/>
          <p:cNvGrpSpPr/>
          <p:nvPr/>
        </p:nvGrpSpPr>
        <p:grpSpPr>
          <a:xfrm>
            <a:off x="2608230" y="1974651"/>
            <a:ext cx="355258" cy="357152"/>
            <a:chOff x="-49027775" y="3550975"/>
            <a:chExt cx="300100" cy="301700"/>
          </a:xfrm>
        </p:grpSpPr>
        <p:sp>
          <p:nvSpPr>
            <p:cNvPr id="9393" name="Google Shape;9393;p6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69"/>
          <p:cNvGrpSpPr/>
          <p:nvPr/>
        </p:nvGrpSpPr>
        <p:grpSpPr>
          <a:xfrm>
            <a:off x="2606306" y="2411710"/>
            <a:ext cx="359106" cy="355525"/>
            <a:chOff x="-49031025" y="3920175"/>
            <a:chExt cx="303350" cy="300325"/>
          </a:xfrm>
        </p:grpSpPr>
        <p:sp>
          <p:nvSpPr>
            <p:cNvPr id="9404" name="Google Shape;9404;p6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69"/>
          <p:cNvGrpSpPr/>
          <p:nvPr/>
        </p:nvGrpSpPr>
        <p:grpSpPr>
          <a:xfrm>
            <a:off x="1322411" y="2904744"/>
            <a:ext cx="356176" cy="354341"/>
            <a:chOff x="-47155575" y="3200500"/>
            <a:chExt cx="300875" cy="299325"/>
          </a:xfrm>
        </p:grpSpPr>
        <p:sp>
          <p:nvSpPr>
            <p:cNvPr id="9411" name="Google Shape;9411;p6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69"/>
          <p:cNvGrpSpPr/>
          <p:nvPr/>
        </p:nvGrpSpPr>
        <p:grpSpPr>
          <a:xfrm>
            <a:off x="1322870" y="3341092"/>
            <a:ext cx="355258" cy="355258"/>
            <a:chOff x="-47154800" y="3569100"/>
            <a:chExt cx="300100" cy="300100"/>
          </a:xfrm>
        </p:grpSpPr>
        <p:sp>
          <p:nvSpPr>
            <p:cNvPr id="9418" name="Google Shape;9418;p6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69"/>
          <p:cNvGrpSpPr/>
          <p:nvPr/>
        </p:nvGrpSpPr>
        <p:grpSpPr>
          <a:xfrm>
            <a:off x="1323343" y="3779305"/>
            <a:ext cx="354311" cy="353423"/>
            <a:chOff x="-47154000" y="3939275"/>
            <a:chExt cx="299300" cy="298550"/>
          </a:xfrm>
        </p:grpSpPr>
        <p:sp>
          <p:nvSpPr>
            <p:cNvPr id="9425" name="Google Shape;9425;p6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69"/>
          <p:cNvGrpSpPr/>
          <p:nvPr/>
        </p:nvGrpSpPr>
        <p:grpSpPr>
          <a:xfrm>
            <a:off x="3548633" y="2904744"/>
            <a:ext cx="312375" cy="354341"/>
            <a:chOff x="-45286550" y="3200500"/>
            <a:chExt cx="263875" cy="299325"/>
          </a:xfrm>
        </p:grpSpPr>
        <p:sp>
          <p:nvSpPr>
            <p:cNvPr id="9430" name="Google Shape;9430;p6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69"/>
          <p:cNvGrpSpPr/>
          <p:nvPr/>
        </p:nvGrpSpPr>
        <p:grpSpPr>
          <a:xfrm>
            <a:off x="3548633" y="3342039"/>
            <a:ext cx="312375" cy="354311"/>
            <a:chOff x="-45286550" y="3569900"/>
            <a:chExt cx="263875" cy="299300"/>
          </a:xfrm>
        </p:grpSpPr>
        <p:sp>
          <p:nvSpPr>
            <p:cNvPr id="9434" name="Google Shape;9434;p6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69"/>
          <p:cNvGrpSpPr/>
          <p:nvPr/>
        </p:nvGrpSpPr>
        <p:grpSpPr>
          <a:xfrm>
            <a:off x="3559820" y="3778388"/>
            <a:ext cx="290001" cy="355258"/>
            <a:chOff x="-45277900" y="3938500"/>
            <a:chExt cx="244975" cy="300100"/>
          </a:xfrm>
        </p:grpSpPr>
        <p:sp>
          <p:nvSpPr>
            <p:cNvPr id="9441" name="Google Shape;9441;p6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69"/>
          <p:cNvGrpSpPr/>
          <p:nvPr/>
        </p:nvGrpSpPr>
        <p:grpSpPr>
          <a:xfrm>
            <a:off x="2645769" y="4247490"/>
            <a:ext cx="355258" cy="355258"/>
            <a:chOff x="-44502875" y="3576975"/>
            <a:chExt cx="300100" cy="300100"/>
          </a:xfrm>
        </p:grpSpPr>
        <p:sp>
          <p:nvSpPr>
            <p:cNvPr id="9446" name="Google Shape;9446;p6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69"/>
          <p:cNvGrpSpPr/>
          <p:nvPr/>
        </p:nvGrpSpPr>
        <p:grpSpPr>
          <a:xfrm>
            <a:off x="4858968" y="1532275"/>
            <a:ext cx="356221" cy="354973"/>
            <a:chOff x="-13947000" y="3212800"/>
            <a:chExt cx="353675" cy="352400"/>
          </a:xfrm>
        </p:grpSpPr>
        <p:sp>
          <p:nvSpPr>
            <p:cNvPr id="9450" name="Google Shape;9450;p6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69"/>
          <p:cNvGrpSpPr/>
          <p:nvPr/>
        </p:nvGrpSpPr>
        <p:grpSpPr>
          <a:xfrm>
            <a:off x="4858981" y="1973145"/>
            <a:ext cx="356196" cy="354670"/>
            <a:chOff x="-13946200" y="3647075"/>
            <a:chExt cx="353650" cy="352100"/>
          </a:xfrm>
        </p:grpSpPr>
        <p:sp>
          <p:nvSpPr>
            <p:cNvPr id="9453" name="Google Shape;9453;p6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9" name="Google Shape;9459;p6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0" name="Google Shape;9460;p69"/>
          <p:cNvGrpSpPr/>
          <p:nvPr/>
        </p:nvGrpSpPr>
        <p:grpSpPr>
          <a:xfrm>
            <a:off x="6642374" y="1532628"/>
            <a:ext cx="357002" cy="354267"/>
            <a:chOff x="-12163025" y="3214275"/>
            <a:chExt cx="354450" cy="351700"/>
          </a:xfrm>
        </p:grpSpPr>
        <p:sp>
          <p:nvSpPr>
            <p:cNvPr id="9461" name="Google Shape;9461;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69"/>
          <p:cNvGrpSpPr/>
          <p:nvPr/>
        </p:nvGrpSpPr>
        <p:grpSpPr>
          <a:xfrm>
            <a:off x="6643154" y="1972365"/>
            <a:ext cx="355441" cy="356232"/>
            <a:chOff x="-12160675" y="3647875"/>
            <a:chExt cx="352900" cy="353650"/>
          </a:xfrm>
        </p:grpSpPr>
        <p:sp>
          <p:nvSpPr>
            <p:cNvPr id="9465" name="Google Shape;9465;p6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69"/>
          <p:cNvGrpSpPr/>
          <p:nvPr/>
        </p:nvGrpSpPr>
        <p:grpSpPr>
          <a:xfrm>
            <a:off x="6653870" y="2416821"/>
            <a:ext cx="354635" cy="356232"/>
            <a:chOff x="-12160675" y="4081850"/>
            <a:chExt cx="352100" cy="353650"/>
          </a:xfrm>
        </p:grpSpPr>
        <p:sp>
          <p:nvSpPr>
            <p:cNvPr id="9473" name="Google Shape;9473;p6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69"/>
          <p:cNvGrpSpPr/>
          <p:nvPr/>
        </p:nvGrpSpPr>
        <p:grpSpPr>
          <a:xfrm>
            <a:off x="4858836" y="2891264"/>
            <a:ext cx="355416" cy="355652"/>
            <a:chOff x="-10391650" y="3180600"/>
            <a:chExt cx="352875" cy="353075"/>
          </a:xfrm>
        </p:grpSpPr>
        <p:sp>
          <p:nvSpPr>
            <p:cNvPr id="9480" name="Google Shape;9480;p6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69"/>
          <p:cNvGrpSpPr/>
          <p:nvPr/>
        </p:nvGrpSpPr>
        <p:grpSpPr>
          <a:xfrm>
            <a:off x="4858835" y="3368062"/>
            <a:ext cx="354635" cy="353890"/>
            <a:chOff x="-10390875" y="3616350"/>
            <a:chExt cx="352100" cy="351325"/>
          </a:xfrm>
        </p:grpSpPr>
        <p:sp>
          <p:nvSpPr>
            <p:cNvPr id="9487" name="Google Shape;9487;p6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69"/>
          <p:cNvGrpSpPr/>
          <p:nvPr/>
        </p:nvGrpSpPr>
        <p:grpSpPr>
          <a:xfrm>
            <a:off x="7525810" y="2892727"/>
            <a:ext cx="312585" cy="354670"/>
            <a:chOff x="-10370400" y="4049550"/>
            <a:chExt cx="310350" cy="352100"/>
          </a:xfrm>
        </p:grpSpPr>
        <p:sp>
          <p:nvSpPr>
            <p:cNvPr id="9491" name="Google Shape;9491;p6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69"/>
          <p:cNvGrpSpPr/>
          <p:nvPr/>
        </p:nvGrpSpPr>
        <p:grpSpPr>
          <a:xfrm>
            <a:off x="6630066" y="2891668"/>
            <a:ext cx="379236" cy="354847"/>
            <a:chOff x="-8674650" y="3210975"/>
            <a:chExt cx="376525" cy="352275"/>
          </a:xfrm>
        </p:grpSpPr>
        <p:sp>
          <p:nvSpPr>
            <p:cNvPr id="9497" name="Google Shape;9497;p6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69"/>
          <p:cNvGrpSpPr/>
          <p:nvPr/>
        </p:nvGrpSpPr>
        <p:grpSpPr>
          <a:xfrm>
            <a:off x="5301563" y="1531633"/>
            <a:ext cx="356221" cy="356257"/>
            <a:chOff x="-13512225" y="3211525"/>
            <a:chExt cx="353675" cy="353675"/>
          </a:xfrm>
        </p:grpSpPr>
        <p:sp>
          <p:nvSpPr>
            <p:cNvPr id="9504" name="Google Shape;9504;p6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69"/>
          <p:cNvGrpSpPr/>
          <p:nvPr/>
        </p:nvGrpSpPr>
        <p:grpSpPr>
          <a:xfrm>
            <a:off x="5301563" y="1973145"/>
            <a:ext cx="356221" cy="354670"/>
            <a:chOff x="-13512225" y="3647075"/>
            <a:chExt cx="353675" cy="352100"/>
          </a:xfrm>
        </p:grpSpPr>
        <p:sp>
          <p:nvSpPr>
            <p:cNvPr id="9510" name="Google Shape;9510;p6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69"/>
          <p:cNvGrpSpPr/>
          <p:nvPr/>
        </p:nvGrpSpPr>
        <p:grpSpPr>
          <a:xfrm>
            <a:off x="5311876" y="2417211"/>
            <a:ext cx="356221" cy="355451"/>
            <a:chOff x="-13512225" y="4080275"/>
            <a:chExt cx="353675" cy="352875"/>
          </a:xfrm>
        </p:grpSpPr>
        <p:sp>
          <p:nvSpPr>
            <p:cNvPr id="9521" name="Google Shape;9521;p6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69"/>
          <p:cNvGrpSpPr/>
          <p:nvPr/>
        </p:nvGrpSpPr>
        <p:grpSpPr>
          <a:xfrm>
            <a:off x="7084956" y="1564572"/>
            <a:ext cx="356196" cy="290379"/>
            <a:chOff x="-11728250" y="3245400"/>
            <a:chExt cx="353650" cy="288275"/>
          </a:xfrm>
        </p:grpSpPr>
        <p:sp>
          <p:nvSpPr>
            <p:cNvPr id="9533" name="Google Shape;9533;p6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8" name="Google Shape;9538;p69"/>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9" name="Google Shape;9539;p69"/>
          <p:cNvGrpSpPr/>
          <p:nvPr/>
        </p:nvGrpSpPr>
        <p:grpSpPr>
          <a:xfrm>
            <a:off x="7083760" y="1971660"/>
            <a:ext cx="358588" cy="357642"/>
            <a:chOff x="-11729050" y="3646475"/>
            <a:chExt cx="356025" cy="355050"/>
          </a:xfrm>
        </p:grpSpPr>
        <p:sp>
          <p:nvSpPr>
            <p:cNvPr id="9540" name="Google Shape;9540;p6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69"/>
          <p:cNvGrpSpPr/>
          <p:nvPr/>
        </p:nvGrpSpPr>
        <p:grpSpPr>
          <a:xfrm>
            <a:off x="7117464" y="2417211"/>
            <a:ext cx="311804" cy="355451"/>
            <a:chOff x="-11703850" y="4081850"/>
            <a:chExt cx="309575" cy="352875"/>
          </a:xfrm>
        </p:grpSpPr>
        <p:sp>
          <p:nvSpPr>
            <p:cNvPr id="9552" name="Google Shape;9552;p6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69"/>
          <p:cNvGrpSpPr/>
          <p:nvPr/>
        </p:nvGrpSpPr>
        <p:grpSpPr>
          <a:xfrm>
            <a:off x="5306120" y="2891364"/>
            <a:ext cx="357002" cy="355451"/>
            <a:chOff x="-9958475" y="3180025"/>
            <a:chExt cx="354450" cy="352875"/>
          </a:xfrm>
        </p:grpSpPr>
        <p:sp>
          <p:nvSpPr>
            <p:cNvPr id="9561" name="Google Shape;9561;p6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69"/>
          <p:cNvGrpSpPr/>
          <p:nvPr/>
        </p:nvGrpSpPr>
        <p:grpSpPr>
          <a:xfrm>
            <a:off x="5315247" y="3367345"/>
            <a:ext cx="337966" cy="355325"/>
            <a:chOff x="-9949025" y="3615575"/>
            <a:chExt cx="335550" cy="352750"/>
          </a:xfrm>
        </p:grpSpPr>
        <p:sp>
          <p:nvSpPr>
            <p:cNvPr id="9565" name="Google Shape;9565;p6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69"/>
          <p:cNvGrpSpPr/>
          <p:nvPr/>
        </p:nvGrpSpPr>
        <p:grpSpPr>
          <a:xfrm>
            <a:off x="7950093" y="2890851"/>
            <a:ext cx="360175" cy="358423"/>
            <a:chOff x="-9961625" y="4048175"/>
            <a:chExt cx="357600" cy="355825"/>
          </a:xfrm>
        </p:grpSpPr>
        <p:sp>
          <p:nvSpPr>
            <p:cNvPr id="9569" name="Google Shape;9569;p6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69"/>
          <p:cNvGrpSpPr/>
          <p:nvPr/>
        </p:nvGrpSpPr>
        <p:grpSpPr>
          <a:xfrm>
            <a:off x="6636814" y="3366363"/>
            <a:ext cx="364959" cy="357289"/>
            <a:chOff x="-8680950" y="3624225"/>
            <a:chExt cx="362350" cy="354700"/>
          </a:xfrm>
        </p:grpSpPr>
        <p:sp>
          <p:nvSpPr>
            <p:cNvPr id="9576" name="Google Shape;9576;p6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6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69"/>
          <p:cNvGrpSpPr/>
          <p:nvPr/>
        </p:nvGrpSpPr>
        <p:grpSpPr>
          <a:xfrm>
            <a:off x="5773058" y="1532024"/>
            <a:ext cx="313365" cy="355476"/>
            <a:chOff x="-13056975" y="3212300"/>
            <a:chExt cx="311125" cy="352900"/>
          </a:xfrm>
        </p:grpSpPr>
        <p:sp>
          <p:nvSpPr>
            <p:cNvPr id="9583" name="Google Shape;9583;p6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69"/>
          <p:cNvGrpSpPr/>
          <p:nvPr/>
        </p:nvGrpSpPr>
        <p:grpSpPr>
          <a:xfrm>
            <a:off x="5750446" y="1972818"/>
            <a:ext cx="358588" cy="355325"/>
            <a:chOff x="-13077450" y="3647075"/>
            <a:chExt cx="356025" cy="352750"/>
          </a:xfrm>
        </p:grpSpPr>
        <p:sp>
          <p:nvSpPr>
            <p:cNvPr id="9588" name="Google Shape;9588;p6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69"/>
          <p:cNvGrpSpPr/>
          <p:nvPr/>
        </p:nvGrpSpPr>
        <p:grpSpPr>
          <a:xfrm>
            <a:off x="5761552" y="2416418"/>
            <a:ext cx="357002" cy="357037"/>
            <a:chOff x="-13079025" y="4079475"/>
            <a:chExt cx="354450" cy="354450"/>
          </a:xfrm>
        </p:grpSpPr>
        <p:sp>
          <p:nvSpPr>
            <p:cNvPr id="9592" name="Google Shape;9592;p6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69"/>
          <p:cNvGrpSpPr/>
          <p:nvPr/>
        </p:nvGrpSpPr>
        <p:grpSpPr>
          <a:xfrm>
            <a:off x="7534619" y="1532427"/>
            <a:ext cx="356221" cy="354670"/>
            <a:chOff x="-11292700" y="3213875"/>
            <a:chExt cx="353675" cy="352100"/>
          </a:xfrm>
        </p:grpSpPr>
        <p:sp>
          <p:nvSpPr>
            <p:cNvPr id="9597" name="Google Shape;9597;p6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69"/>
          <p:cNvGrpSpPr/>
          <p:nvPr/>
        </p:nvGrpSpPr>
        <p:grpSpPr>
          <a:xfrm>
            <a:off x="7528677" y="1972365"/>
            <a:ext cx="368106" cy="356232"/>
            <a:chOff x="-11299000" y="3647875"/>
            <a:chExt cx="365475" cy="353650"/>
          </a:xfrm>
        </p:grpSpPr>
        <p:sp>
          <p:nvSpPr>
            <p:cNvPr id="9605" name="Google Shape;9605;p6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69"/>
          <p:cNvGrpSpPr/>
          <p:nvPr/>
        </p:nvGrpSpPr>
        <p:grpSpPr>
          <a:xfrm>
            <a:off x="7544139" y="2428316"/>
            <a:ext cx="357808" cy="333240"/>
            <a:chOff x="-11295075" y="4092875"/>
            <a:chExt cx="355250" cy="330825"/>
          </a:xfrm>
        </p:grpSpPr>
        <p:sp>
          <p:nvSpPr>
            <p:cNvPr id="9612" name="Google Shape;9612;p6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69"/>
          <p:cNvGrpSpPr/>
          <p:nvPr/>
        </p:nvGrpSpPr>
        <p:grpSpPr>
          <a:xfrm>
            <a:off x="5769739" y="2891364"/>
            <a:ext cx="312585" cy="355451"/>
            <a:chOff x="-9500075" y="3180800"/>
            <a:chExt cx="310350" cy="352875"/>
          </a:xfrm>
        </p:grpSpPr>
        <p:sp>
          <p:nvSpPr>
            <p:cNvPr id="9618" name="Google Shape;9618;p6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69"/>
          <p:cNvGrpSpPr/>
          <p:nvPr/>
        </p:nvGrpSpPr>
        <p:grpSpPr>
          <a:xfrm>
            <a:off x="5747530" y="3366879"/>
            <a:ext cx="356221" cy="356257"/>
            <a:chOff x="-9523700" y="3614000"/>
            <a:chExt cx="353675" cy="353675"/>
          </a:xfrm>
        </p:grpSpPr>
        <p:sp>
          <p:nvSpPr>
            <p:cNvPr id="9628" name="Google Shape;9628;p6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69"/>
          <p:cNvGrpSpPr/>
          <p:nvPr/>
        </p:nvGrpSpPr>
        <p:grpSpPr>
          <a:xfrm>
            <a:off x="7532481" y="3389521"/>
            <a:ext cx="356221" cy="354670"/>
            <a:chOff x="-9523700" y="4049550"/>
            <a:chExt cx="353675" cy="352100"/>
          </a:xfrm>
        </p:grpSpPr>
        <p:sp>
          <p:nvSpPr>
            <p:cNvPr id="9638" name="Google Shape;9638;p6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69"/>
          <p:cNvGrpSpPr/>
          <p:nvPr/>
        </p:nvGrpSpPr>
        <p:grpSpPr>
          <a:xfrm>
            <a:off x="7088596" y="3389494"/>
            <a:ext cx="357002" cy="311029"/>
            <a:chOff x="-8209150" y="3659675"/>
            <a:chExt cx="354450" cy="308775"/>
          </a:xfrm>
        </p:grpSpPr>
        <p:sp>
          <p:nvSpPr>
            <p:cNvPr id="9646" name="Google Shape;9646;p6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69"/>
          <p:cNvGrpSpPr/>
          <p:nvPr/>
        </p:nvGrpSpPr>
        <p:grpSpPr>
          <a:xfrm>
            <a:off x="6191845" y="1532024"/>
            <a:ext cx="356221" cy="355476"/>
            <a:chOff x="-12643475" y="3212300"/>
            <a:chExt cx="353675" cy="352900"/>
          </a:xfrm>
        </p:grpSpPr>
        <p:sp>
          <p:nvSpPr>
            <p:cNvPr id="9653" name="Google Shape;9653;p6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69"/>
          <p:cNvGrpSpPr/>
          <p:nvPr/>
        </p:nvGrpSpPr>
        <p:grpSpPr>
          <a:xfrm>
            <a:off x="6191845" y="1983798"/>
            <a:ext cx="356221" cy="333366"/>
            <a:chOff x="-12643475" y="3657325"/>
            <a:chExt cx="353675" cy="330950"/>
          </a:xfrm>
        </p:grpSpPr>
        <p:sp>
          <p:nvSpPr>
            <p:cNvPr id="9663" name="Google Shape;9663;p6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69"/>
          <p:cNvGrpSpPr/>
          <p:nvPr/>
        </p:nvGrpSpPr>
        <p:grpSpPr>
          <a:xfrm>
            <a:off x="6202157" y="2418407"/>
            <a:ext cx="356221" cy="353059"/>
            <a:chOff x="-12643475" y="4081850"/>
            <a:chExt cx="353675" cy="350500"/>
          </a:xfrm>
        </p:grpSpPr>
        <p:sp>
          <p:nvSpPr>
            <p:cNvPr id="9670" name="Google Shape;9670;p6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69"/>
          <p:cNvGrpSpPr/>
          <p:nvPr/>
        </p:nvGrpSpPr>
        <p:grpSpPr>
          <a:xfrm>
            <a:off x="7974847" y="1532427"/>
            <a:ext cx="355416" cy="354670"/>
            <a:chOff x="-10857925" y="3213875"/>
            <a:chExt cx="352875" cy="352100"/>
          </a:xfrm>
        </p:grpSpPr>
        <p:sp>
          <p:nvSpPr>
            <p:cNvPr id="9675" name="Google Shape;9675;p6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5" name="Google Shape;9685;p6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6" name="Google Shape;9686;p69"/>
          <p:cNvGrpSpPr/>
          <p:nvPr/>
        </p:nvGrpSpPr>
        <p:grpSpPr>
          <a:xfrm>
            <a:off x="7984757" y="2428316"/>
            <a:ext cx="356221" cy="333240"/>
            <a:chOff x="-10858725" y="4092875"/>
            <a:chExt cx="353675" cy="330825"/>
          </a:xfrm>
        </p:grpSpPr>
        <p:sp>
          <p:nvSpPr>
            <p:cNvPr id="9687" name="Google Shape;9687;p6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69"/>
          <p:cNvGrpSpPr/>
          <p:nvPr/>
        </p:nvGrpSpPr>
        <p:grpSpPr>
          <a:xfrm>
            <a:off x="6191762" y="2891855"/>
            <a:ext cx="356096" cy="354469"/>
            <a:chOff x="-9089725" y="3180200"/>
            <a:chExt cx="353550" cy="351900"/>
          </a:xfrm>
        </p:grpSpPr>
        <p:sp>
          <p:nvSpPr>
            <p:cNvPr id="9694" name="Google Shape;9694;p6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69"/>
          <p:cNvGrpSpPr/>
          <p:nvPr/>
        </p:nvGrpSpPr>
        <p:grpSpPr>
          <a:xfrm>
            <a:off x="6243280" y="3367282"/>
            <a:ext cx="252278" cy="355451"/>
            <a:chOff x="-9039300" y="3614000"/>
            <a:chExt cx="250475" cy="352875"/>
          </a:xfrm>
        </p:grpSpPr>
        <p:sp>
          <p:nvSpPr>
            <p:cNvPr id="9697" name="Google Shape;9697;p6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69"/>
          <p:cNvGrpSpPr/>
          <p:nvPr/>
        </p:nvGrpSpPr>
        <p:grpSpPr>
          <a:xfrm>
            <a:off x="7975246" y="3389521"/>
            <a:ext cx="354635" cy="354670"/>
            <a:chOff x="-9088150" y="4049550"/>
            <a:chExt cx="352100" cy="352100"/>
          </a:xfrm>
        </p:grpSpPr>
        <p:sp>
          <p:nvSpPr>
            <p:cNvPr id="9700" name="Google Shape;9700;p6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69"/>
          <p:cNvGrpSpPr/>
          <p:nvPr/>
        </p:nvGrpSpPr>
        <p:grpSpPr>
          <a:xfrm>
            <a:off x="7109610" y="2891754"/>
            <a:ext cx="315757" cy="354670"/>
            <a:chOff x="-8191825" y="3174500"/>
            <a:chExt cx="313500" cy="352100"/>
          </a:xfrm>
        </p:grpSpPr>
        <p:sp>
          <p:nvSpPr>
            <p:cNvPr id="9707" name="Google Shape;9707;p6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3"/>
        <p:cNvGrpSpPr/>
        <p:nvPr/>
      </p:nvGrpSpPr>
      <p:grpSpPr>
        <a:xfrm>
          <a:off x="0" y="0"/>
          <a:ext cx="0" cy="0"/>
          <a:chOff x="0" y="0"/>
          <a:chExt cx="0" cy="0"/>
        </a:xfrm>
      </p:grpSpPr>
      <p:sp>
        <p:nvSpPr>
          <p:cNvPr id="9714" name="Google Shape;9714;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715" name="Google Shape;9715;p7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6" name="Google Shape;9716;p70"/>
          <p:cNvGrpSpPr/>
          <p:nvPr/>
        </p:nvGrpSpPr>
        <p:grpSpPr>
          <a:xfrm>
            <a:off x="748855" y="2243507"/>
            <a:ext cx="452798" cy="449473"/>
            <a:chOff x="-21322300" y="3693325"/>
            <a:chExt cx="306400" cy="304150"/>
          </a:xfrm>
        </p:grpSpPr>
        <p:sp>
          <p:nvSpPr>
            <p:cNvPr id="9717" name="Google Shape;9717;p7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70"/>
          <p:cNvGrpSpPr/>
          <p:nvPr/>
        </p:nvGrpSpPr>
        <p:grpSpPr>
          <a:xfrm>
            <a:off x="748263" y="2810244"/>
            <a:ext cx="453980" cy="422540"/>
            <a:chOff x="-21322300" y="4077125"/>
            <a:chExt cx="307200" cy="285925"/>
          </a:xfrm>
        </p:grpSpPr>
        <p:sp>
          <p:nvSpPr>
            <p:cNvPr id="9722" name="Google Shape;9722;p7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7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70"/>
          <p:cNvGrpSpPr/>
          <p:nvPr/>
        </p:nvGrpSpPr>
        <p:grpSpPr>
          <a:xfrm>
            <a:off x="3525440" y="1689128"/>
            <a:ext cx="451653" cy="450212"/>
            <a:chOff x="-19394200" y="3333800"/>
            <a:chExt cx="305625" cy="304650"/>
          </a:xfrm>
        </p:grpSpPr>
        <p:sp>
          <p:nvSpPr>
            <p:cNvPr id="9735" name="Google Shape;9735;p7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70"/>
          <p:cNvGrpSpPr/>
          <p:nvPr/>
        </p:nvGrpSpPr>
        <p:grpSpPr>
          <a:xfrm>
            <a:off x="3524276" y="2243580"/>
            <a:ext cx="453980" cy="449325"/>
            <a:chOff x="-19396575" y="3708500"/>
            <a:chExt cx="307200" cy="304050"/>
          </a:xfrm>
        </p:grpSpPr>
        <p:sp>
          <p:nvSpPr>
            <p:cNvPr id="9745" name="Google Shape;9745;p7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70"/>
          <p:cNvGrpSpPr/>
          <p:nvPr/>
        </p:nvGrpSpPr>
        <p:grpSpPr>
          <a:xfrm>
            <a:off x="3518457" y="2796461"/>
            <a:ext cx="465618" cy="450101"/>
            <a:chOff x="-19394200" y="4084200"/>
            <a:chExt cx="315075" cy="304575"/>
          </a:xfrm>
        </p:grpSpPr>
        <p:sp>
          <p:nvSpPr>
            <p:cNvPr id="9749" name="Google Shape;9749;p7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70"/>
          <p:cNvGrpSpPr/>
          <p:nvPr/>
        </p:nvGrpSpPr>
        <p:grpSpPr>
          <a:xfrm>
            <a:off x="6324167" y="1689001"/>
            <a:ext cx="400447" cy="450470"/>
            <a:chOff x="-17526750" y="3309200"/>
            <a:chExt cx="270975" cy="304825"/>
          </a:xfrm>
        </p:grpSpPr>
        <p:sp>
          <p:nvSpPr>
            <p:cNvPr id="9756" name="Google Shape;9756;p7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70"/>
          <p:cNvGrpSpPr/>
          <p:nvPr/>
        </p:nvGrpSpPr>
        <p:grpSpPr>
          <a:xfrm>
            <a:off x="6300319" y="2244173"/>
            <a:ext cx="448143" cy="448143"/>
            <a:chOff x="-17542500" y="3684100"/>
            <a:chExt cx="303250" cy="303250"/>
          </a:xfrm>
        </p:grpSpPr>
        <p:sp>
          <p:nvSpPr>
            <p:cNvPr id="9762" name="Google Shape;9762;p7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70"/>
          <p:cNvGrpSpPr/>
          <p:nvPr/>
        </p:nvGrpSpPr>
        <p:grpSpPr>
          <a:xfrm>
            <a:off x="6299728" y="2810817"/>
            <a:ext cx="449325" cy="421395"/>
            <a:chOff x="-17542500" y="4068450"/>
            <a:chExt cx="304050" cy="285150"/>
          </a:xfrm>
        </p:grpSpPr>
        <p:sp>
          <p:nvSpPr>
            <p:cNvPr id="9770" name="Google Shape;9770;p7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6" name="Google Shape;9776;p70"/>
          <p:cNvGrpSpPr/>
          <p:nvPr/>
        </p:nvGrpSpPr>
        <p:grpSpPr>
          <a:xfrm>
            <a:off x="3530150" y="3342211"/>
            <a:ext cx="343404" cy="449325"/>
            <a:chOff x="-15652200" y="3335975"/>
            <a:chExt cx="232375" cy="304050"/>
          </a:xfrm>
        </p:grpSpPr>
        <p:sp>
          <p:nvSpPr>
            <p:cNvPr id="9777" name="Google Shape;9777;p7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70"/>
          <p:cNvGrpSpPr/>
          <p:nvPr/>
        </p:nvGrpSpPr>
        <p:grpSpPr>
          <a:xfrm>
            <a:off x="1303491" y="1689573"/>
            <a:ext cx="450470" cy="449325"/>
            <a:chOff x="-20946600" y="3317850"/>
            <a:chExt cx="304825" cy="304050"/>
          </a:xfrm>
        </p:grpSpPr>
        <p:sp>
          <p:nvSpPr>
            <p:cNvPr id="9787" name="Google Shape;9787;p7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70"/>
          <p:cNvGrpSpPr/>
          <p:nvPr/>
        </p:nvGrpSpPr>
        <p:grpSpPr>
          <a:xfrm>
            <a:off x="1304064" y="2243729"/>
            <a:ext cx="449325" cy="449030"/>
            <a:chOff x="-20945825" y="3692175"/>
            <a:chExt cx="304050" cy="303850"/>
          </a:xfrm>
        </p:grpSpPr>
        <p:sp>
          <p:nvSpPr>
            <p:cNvPr id="9791" name="Google Shape;9791;p7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70"/>
          <p:cNvGrpSpPr/>
          <p:nvPr/>
        </p:nvGrpSpPr>
        <p:grpSpPr>
          <a:xfrm>
            <a:off x="1329667" y="2797442"/>
            <a:ext cx="398119" cy="448143"/>
            <a:chOff x="-20930075" y="4066100"/>
            <a:chExt cx="269400" cy="303250"/>
          </a:xfrm>
        </p:grpSpPr>
        <p:sp>
          <p:nvSpPr>
            <p:cNvPr id="9796" name="Google Shape;9796;p7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70"/>
          <p:cNvGrpSpPr/>
          <p:nvPr/>
        </p:nvGrpSpPr>
        <p:grpSpPr>
          <a:xfrm>
            <a:off x="4110888" y="1689848"/>
            <a:ext cx="372516" cy="448771"/>
            <a:chOff x="-18994100" y="3334775"/>
            <a:chExt cx="252075" cy="303675"/>
          </a:xfrm>
        </p:grpSpPr>
        <p:sp>
          <p:nvSpPr>
            <p:cNvPr id="9799" name="Google Shape;9799;p7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70"/>
          <p:cNvGrpSpPr/>
          <p:nvPr/>
        </p:nvGrpSpPr>
        <p:grpSpPr>
          <a:xfrm>
            <a:off x="4125445" y="2244743"/>
            <a:ext cx="343404" cy="446998"/>
            <a:chOff x="-18983850" y="3710075"/>
            <a:chExt cx="232375" cy="302475"/>
          </a:xfrm>
        </p:grpSpPr>
        <p:sp>
          <p:nvSpPr>
            <p:cNvPr id="9804" name="Google Shape;9804;p7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70"/>
          <p:cNvGrpSpPr/>
          <p:nvPr/>
        </p:nvGrpSpPr>
        <p:grpSpPr>
          <a:xfrm>
            <a:off x="4071911" y="2797422"/>
            <a:ext cx="450470" cy="448180"/>
            <a:chOff x="-19020075" y="4084200"/>
            <a:chExt cx="304825" cy="303275"/>
          </a:xfrm>
        </p:grpSpPr>
        <p:sp>
          <p:nvSpPr>
            <p:cNvPr id="9809" name="Google Shape;9809;p7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0"/>
          <p:cNvGrpSpPr/>
          <p:nvPr/>
        </p:nvGrpSpPr>
        <p:grpSpPr>
          <a:xfrm>
            <a:off x="6889176" y="1689001"/>
            <a:ext cx="396937" cy="450470"/>
            <a:chOff x="-17149475" y="3309200"/>
            <a:chExt cx="268600" cy="304825"/>
          </a:xfrm>
        </p:grpSpPr>
        <p:sp>
          <p:nvSpPr>
            <p:cNvPr id="9819" name="Google Shape;9819;p7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70"/>
          <p:cNvGrpSpPr/>
          <p:nvPr/>
        </p:nvGrpSpPr>
        <p:grpSpPr>
          <a:xfrm>
            <a:off x="6862982" y="2258120"/>
            <a:ext cx="449325" cy="420249"/>
            <a:chOff x="-17168375" y="3692750"/>
            <a:chExt cx="304050" cy="284375"/>
          </a:xfrm>
        </p:grpSpPr>
        <p:sp>
          <p:nvSpPr>
            <p:cNvPr id="9822" name="Google Shape;9822;p7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70"/>
          <p:cNvGrpSpPr/>
          <p:nvPr/>
        </p:nvGrpSpPr>
        <p:grpSpPr>
          <a:xfrm>
            <a:off x="6859491" y="2796852"/>
            <a:ext cx="456308" cy="449325"/>
            <a:chOff x="-17170750" y="4058800"/>
            <a:chExt cx="308775" cy="304050"/>
          </a:xfrm>
        </p:grpSpPr>
        <p:sp>
          <p:nvSpPr>
            <p:cNvPr id="9830" name="Google Shape;9830;p7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70"/>
          <p:cNvGrpSpPr/>
          <p:nvPr/>
        </p:nvGrpSpPr>
        <p:grpSpPr>
          <a:xfrm>
            <a:off x="5721388" y="3343358"/>
            <a:ext cx="450470" cy="446998"/>
            <a:chOff x="-15688425" y="3707725"/>
            <a:chExt cx="304825" cy="302475"/>
          </a:xfrm>
        </p:grpSpPr>
        <p:sp>
          <p:nvSpPr>
            <p:cNvPr id="9848" name="Google Shape;9848;p7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70"/>
          <p:cNvGrpSpPr/>
          <p:nvPr/>
        </p:nvGrpSpPr>
        <p:grpSpPr>
          <a:xfrm>
            <a:off x="1865544" y="1690441"/>
            <a:ext cx="451653" cy="447589"/>
            <a:chOff x="-20572500" y="3319025"/>
            <a:chExt cx="305625" cy="302875"/>
          </a:xfrm>
        </p:grpSpPr>
        <p:sp>
          <p:nvSpPr>
            <p:cNvPr id="9855" name="Google Shape;9855;p7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70"/>
          <p:cNvGrpSpPr/>
          <p:nvPr/>
        </p:nvGrpSpPr>
        <p:grpSpPr>
          <a:xfrm>
            <a:off x="1866708" y="2305410"/>
            <a:ext cx="449325" cy="325670"/>
            <a:chOff x="-20571700" y="3722875"/>
            <a:chExt cx="304050" cy="220375"/>
          </a:xfrm>
        </p:grpSpPr>
        <p:sp>
          <p:nvSpPr>
            <p:cNvPr id="9858" name="Google Shape;9858;p7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70"/>
          <p:cNvGrpSpPr/>
          <p:nvPr/>
        </p:nvGrpSpPr>
        <p:grpSpPr>
          <a:xfrm>
            <a:off x="1866135" y="2796278"/>
            <a:ext cx="450470" cy="450470"/>
            <a:chOff x="-20571700" y="4066875"/>
            <a:chExt cx="304825" cy="304825"/>
          </a:xfrm>
        </p:grpSpPr>
        <p:sp>
          <p:nvSpPr>
            <p:cNvPr id="9866" name="Google Shape;9866;p7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70"/>
          <p:cNvGrpSpPr/>
          <p:nvPr/>
        </p:nvGrpSpPr>
        <p:grpSpPr>
          <a:xfrm>
            <a:off x="4632837" y="1688259"/>
            <a:ext cx="453980" cy="451948"/>
            <a:chOff x="-18645175" y="3334200"/>
            <a:chExt cx="307200" cy="305825"/>
          </a:xfrm>
        </p:grpSpPr>
        <p:sp>
          <p:nvSpPr>
            <p:cNvPr id="9873" name="Google Shape;9873;p7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70"/>
          <p:cNvGrpSpPr/>
          <p:nvPr/>
        </p:nvGrpSpPr>
        <p:grpSpPr>
          <a:xfrm>
            <a:off x="4633429" y="2242989"/>
            <a:ext cx="452798" cy="450507"/>
            <a:chOff x="-18645175" y="3708500"/>
            <a:chExt cx="306400" cy="304850"/>
          </a:xfrm>
        </p:grpSpPr>
        <p:sp>
          <p:nvSpPr>
            <p:cNvPr id="9879" name="Google Shape;9879;p7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70"/>
          <p:cNvGrpSpPr/>
          <p:nvPr/>
        </p:nvGrpSpPr>
        <p:grpSpPr>
          <a:xfrm>
            <a:off x="4631101" y="2795630"/>
            <a:ext cx="457453" cy="451763"/>
            <a:chOff x="-18647525" y="4082625"/>
            <a:chExt cx="309550" cy="305700"/>
          </a:xfrm>
        </p:grpSpPr>
        <p:sp>
          <p:nvSpPr>
            <p:cNvPr id="9887" name="Google Shape;9887;p7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70"/>
          <p:cNvGrpSpPr/>
          <p:nvPr/>
        </p:nvGrpSpPr>
        <p:grpSpPr>
          <a:xfrm>
            <a:off x="7441485" y="1689592"/>
            <a:ext cx="395755" cy="449288"/>
            <a:chOff x="-16775350" y="3309200"/>
            <a:chExt cx="267800" cy="304025"/>
          </a:xfrm>
        </p:grpSpPr>
        <p:sp>
          <p:nvSpPr>
            <p:cNvPr id="9892" name="Google Shape;9892;p7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70"/>
          <p:cNvGrpSpPr/>
          <p:nvPr/>
        </p:nvGrpSpPr>
        <p:grpSpPr>
          <a:xfrm>
            <a:off x="7441485" y="2241827"/>
            <a:ext cx="395755" cy="452835"/>
            <a:chOff x="-16775350" y="3683300"/>
            <a:chExt cx="267800" cy="306425"/>
          </a:xfrm>
        </p:grpSpPr>
        <p:sp>
          <p:nvSpPr>
            <p:cNvPr id="9896" name="Google Shape;9896;p7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70"/>
          <p:cNvGrpSpPr/>
          <p:nvPr/>
        </p:nvGrpSpPr>
        <p:grpSpPr>
          <a:xfrm>
            <a:off x="7413536" y="2796870"/>
            <a:ext cx="451653" cy="449288"/>
            <a:chOff x="-16794250" y="4058225"/>
            <a:chExt cx="305625" cy="304025"/>
          </a:xfrm>
        </p:grpSpPr>
        <p:sp>
          <p:nvSpPr>
            <p:cNvPr id="9900" name="Google Shape;9900;p7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9" name="Google Shape;9909;p7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0" name="Google Shape;9910;p70"/>
          <p:cNvGrpSpPr/>
          <p:nvPr/>
        </p:nvGrpSpPr>
        <p:grpSpPr>
          <a:xfrm>
            <a:off x="2414953" y="1689573"/>
            <a:ext cx="457453" cy="449325"/>
            <a:chOff x="-20199150" y="3317850"/>
            <a:chExt cx="309550" cy="304050"/>
          </a:xfrm>
        </p:grpSpPr>
        <p:sp>
          <p:nvSpPr>
            <p:cNvPr id="9911" name="Google Shape;9911;p7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0"/>
          <p:cNvGrpSpPr/>
          <p:nvPr/>
        </p:nvGrpSpPr>
        <p:grpSpPr>
          <a:xfrm>
            <a:off x="2417281" y="2242861"/>
            <a:ext cx="452798" cy="450766"/>
            <a:chOff x="-20199150" y="3693150"/>
            <a:chExt cx="306400" cy="305025"/>
          </a:xfrm>
        </p:grpSpPr>
        <p:sp>
          <p:nvSpPr>
            <p:cNvPr id="9919" name="Google Shape;9919;p7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0"/>
          <p:cNvGrpSpPr/>
          <p:nvPr/>
        </p:nvGrpSpPr>
        <p:grpSpPr>
          <a:xfrm>
            <a:off x="2417854" y="2795687"/>
            <a:ext cx="451653" cy="451653"/>
            <a:chOff x="-20197575" y="4066875"/>
            <a:chExt cx="305625" cy="305625"/>
          </a:xfrm>
        </p:grpSpPr>
        <p:sp>
          <p:nvSpPr>
            <p:cNvPr id="9926" name="Google Shape;9926;p7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70"/>
          <p:cNvGrpSpPr/>
          <p:nvPr/>
        </p:nvGrpSpPr>
        <p:grpSpPr>
          <a:xfrm>
            <a:off x="5200071" y="1687520"/>
            <a:ext cx="449325" cy="453426"/>
            <a:chOff x="-18271050" y="3333200"/>
            <a:chExt cx="304050" cy="306825"/>
          </a:xfrm>
        </p:grpSpPr>
        <p:sp>
          <p:nvSpPr>
            <p:cNvPr id="9935" name="Google Shape;9935;p7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70"/>
          <p:cNvGrpSpPr/>
          <p:nvPr/>
        </p:nvGrpSpPr>
        <p:grpSpPr>
          <a:xfrm>
            <a:off x="5200644" y="2244171"/>
            <a:ext cx="448180" cy="448143"/>
            <a:chOff x="-18270275" y="3710875"/>
            <a:chExt cx="303275" cy="303250"/>
          </a:xfrm>
        </p:grpSpPr>
        <p:sp>
          <p:nvSpPr>
            <p:cNvPr id="9941" name="Google Shape;9941;p7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0"/>
          <p:cNvGrpSpPr/>
          <p:nvPr/>
        </p:nvGrpSpPr>
        <p:grpSpPr>
          <a:xfrm>
            <a:off x="5254196" y="2797422"/>
            <a:ext cx="341076" cy="448180"/>
            <a:chOff x="-18234025" y="4084200"/>
            <a:chExt cx="230800" cy="303275"/>
          </a:xfrm>
        </p:grpSpPr>
        <p:sp>
          <p:nvSpPr>
            <p:cNvPr id="9948" name="Google Shape;9948;p7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70"/>
          <p:cNvGrpSpPr/>
          <p:nvPr/>
        </p:nvGrpSpPr>
        <p:grpSpPr>
          <a:xfrm>
            <a:off x="2366751" y="3341641"/>
            <a:ext cx="449325" cy="450470"/>
            <a:chOff x="-16419350" y="3308400"/>
            <a:chExt cx="304050" cy="304825"/>
          </a:xfrm>
        </p:grpSpPr>
        <p:sp>
          <p:nvSpPr>
            <p:cNvPr id="9952" name="Google Shape;9952;p7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70"/>
          <p:cNvGrpSpPr/>
          <p:nvPr/>
        </p:nvGrpSpPr>
        <p:grpSpPr>
          <a:xfrm>
            <a:off x="4638306" y="3340423"/>
            <a:ext cx="395755" cy="452872"/>
            <a:chOff x="-16401225" y="3683275"/>
            <a:chExt cx="267800" cy="306450"/>
          </a:xfrm>
        </p:grpSpPr>
        <p:sp>
          <p:nvSpPr>
            <p:cNvPr id="9960" name="Google Shape;9960;p7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70"/>
          <p:cNvGrpSpPr/>
          <p:nvPr/>
        </p:nvGrpSpPr>
        <p:grpSpPr>
          <a:xfrm>
            <a:off x="8003755" y="2797062"/>
            <a:ext cx="450470" cy="448180"/>
            <a:chOff x="-16419350" y="4058200"/>
            <a:chExt cx="304825" cy="303275"/>
          </a:xfrm>
        </p:grpSpPr>
        <p:sp>
          <p:nvSpPr>
            <p:cNvPr id="9968" name="Google Shape;9968;p7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70"/>
          <p:cNvGrpSpPr/>
          <p:nvPr/>
        </p:nvGrpSpPr>
        <p:grpSpPr>
          <a:xfrm>
            <a:off x="4030643" y="3343080"/>
            <a:ext cx="450507" cy="447589"/>
            <a:chOff x="-15296200" y="3326900"/>
            <a:chExt cx="304850" cy="302875"/>
          </a:xfrm>
        </p:grpSpPr>
        <p:sp>
          <p:nvSpPr>
            <p:cNvPr id="9976" name="Google Shape;9976;p7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70"/>
          <p:cNvGrpSpPr/>
          <p:nvPr/>
        </p:nvGrpSpPr>
        <p:grpSpPr>
          <a:xfrm>
            <a:off x="2946296" y="1706881"/>
            <a:ext cx="486566" cy="414708"/>
            <a:chOff x="-19835275" y="3330250"/>
            <a:chExt cx="329250" cy="280625"/>
          </a:xfrm>
        </p:grpSpPr>
        <p:sp>
          <p:nvSpPr>
            <p:cNvPr id="9982" name="Google Shape;9982;p7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70"/>
          <p:cNvGrpSpPr/>
          <p:nvPr/>
        </p:nvGrpSpPr>
        <p:grpSpPr>
          <a:xfrm>
            <a:off x="2964325" y="2243470"/>
            <a:ext cx="450507" cy="449547"/>
            <a:chOff x="-19822675" y="3692750"/>
            <a:chExt cx="304850" cy="304200"/>
          </a:xfrm>
        </p:grpSpPr>
        <p:sp>
          <p:nvSpPr>
            <p:cNvPr id="9986" name="Google Shape;9986;p7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70"/>
          <p:cNvGrpSpPr/>
          <p:nvPr/>
        </p:nvGrpSpPr>
        <p:grpSpPr>
          <a:xfrm>
            <a:off x="2964916" y="2796278"/>
            <a:ext cx="449325" cy="450470"/>
            <a:chOff x="-19822675" y="4066875"/>
            <a:chExt cx="304050" cy="304825"/>
          </a:xfrm>
        </p:grpSpPr>
        <p:sp>
          <p:nvSpPr>
            <p:cNvPr id="9992" name="Google Shape;9992;p7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70"/>
          <p:cNvGrpSpPr/>
          <p:nvPr/>
        </p:nvGrpSpPr>
        <p:grpSpPr>
          <a:xfrm>
            <a:off x="5773985" y="1689571"/>
            <a:ext cx="399302" cy="449325"/>
            <a:chOff x="-17878825" y="3334400"/>
            <a:chExt cx="270200" cy="304050"/>
          </a:xfrm>
        </p:grpSpPr>
        <p:sp>
          <p:nvSpPr>
            <p:cNvPr id="9999" name="Google Shape;9999;p7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70"/>
          <p:cNvGrpSpPr/>
          <p:nvPr/>
        </p:nvGrpSpPr>
        <p:grpSpPr>
          <a:xfrm>
            <a:off x="5747809" y="2242416"/>
            <a:ext cx="451653" cy="451653"/>
            <a:chOff x="-17896150" y="3709300"/>
            <a:chExt cx="305625" cy="305625"/>
          </a:xfrm>
        </p:grpSpPr>
        <p:sp>
          <p:nvSpPr>
            <p:cNvPr id="10007" name="Google Shape;10007;p7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70"/>
          <p:cNvGrpSpPr/>
          <p:nvPr/>
        </p:nvGrpSpPr>
        <p:grpSpPr>
          <a:xfrm>
            <a:off x="5775740" y="2795686"/>
            <a:ext cx="395792" cy="451653"/>
            <a:chOff x="-17878025" y="4082625"/>
            <a:chExt cx="267825" cy="305625"/>
          </a:xfrm>
        </p:grpSpPr>
        <p:sp>
          <p:nvSpPr>
            <p:cNvPr id="10012" name="Google Shape;10012;p7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70"/>
          <p:cNvGrpSpPr/>
          <p:nvPr/>
        </p:nvGrpSpPr>
        <p:grpSpPr>
          <a:xfrm>
            <a:off x="2919632" y="3355015"/>
            <a:ext cx="450507" cy="423722"/>
            <a:chOff x="-16044450" y="3317850"/>
            <a:chExt cx="304850" cy="286725"/>
          </a:xfrm>
        </p:grpSpPr>
        <p:sp>
          <p:nvSpPr>
            <p:cNvPr id="10020" name="Google Shape;10020;p7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4" name="Google Shape;10024;p7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5" name="Google Shape;10025;p70"/>
          <p:cNvGrpSpPr/>
          <p:nvPr/>
        </p:nvGrpSpPr>
        <p:grpSpPr>
          <a:xfrm>
            <a:off x="8042149" y="2243724"/>
            <a:ext cx="373662" cy="449030"/>
            <a:chOff x="-16018450" y="4058400"/>
            <a:chExt cx="252850" cy="303850"/>
          </a:xfrm>
        </p:grpSpPr>
        <p:sp>
          <p:nvSpPr>
            <p:cNvPr id="10026" name="Google Shape;10026;p7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0" name="Google Shape;10030;p7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34"/>
        <p:cNvGrpSpPr/>
        <p:nvPr/>
      </p:nvGrpSpPr>
      <p:grpSpPr>
        <a:xfrm>
          <a:off x="0" y="0"/>
          <a:ext cx="0" cy="0"/>
          <a:chOff x="0" y="0"/>
          <a:chExt cx="0" cy="0"/>
        </a:xfrm>
      </p:grpSpPr>
      <p:sp>
        <p:nvSpPr>
          <p:cNvPr id="10035" name="Google Shape;10035;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036" name="Google Shape;10036;p71"/>
          <p:cNvGrpSpPr/>
          <p:nvPr/>
        </p:nvGrpSpPr>
        <p:grpSpPr>
          <a:xfrm>
            <a:off x="845901" y="1689241"/>
            <a:ext cx="442337" cy="419623"/>
            <a:chOff x="-6696925" y="3272575"/>
            <a:chExt cx="307200" cy="291425"/>
          </a:xfrm>
        </p:grpSpPr>
        <p:sp>
          <p:nvSpPr>
            <p:cNvPr id="10037" name="Google Shape;10037;p7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71"/>
          <p:cNvGrpSpPr/>
          <p:nvPr/>
        </p:nvGrpSpPr>
        <p:grpSpPr>
          <a:xfrm>
            <a:off x="845884" y="2204636"/>
            <a:ext cx="442373" cy="420775"/>
            <a:chOff x="-6690625" y="3631325"/>
            <a:chExt cx="307225" cy="292225"/>
          </a:xfrm>
        </p:grpSpPr>
        <p:sp>
          <p:nvSpPr>
            <p:cNvPr id="10040" name="Google Shape;10040;p7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7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71"/>
          <p:cNvGrpSpPr/>
          <p:nvPr/>
        </p:nvGrpSpPr>
        <p:grpSpPr>
          <a:xfrm>
            <a:off x="868005" y="2756972"/>
            <a:ext cx="421927" cy="419371"/>
            <a:chOff x="-6689825" y="3992050"/>
            <a:chExt cx="293025" cy="291250"/>
          </a:xfrm>
        </p:grpSpPr>
        <p:sp>
          <p:nvSpPr>
            <p:cNvPr id="10046" name="Google Shape;10046;p7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8" name="Google Shape;10058;p7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9" name="Google Shape;10059;p71"/>
          <p:cNvGrpSpPr/>
          <p:nvPr/>
        </p:nvGrpSpPr>
        <p:grpSpPr>
          <a:xfrm>
            <a:off x="3551317" y="2205192"/>
            <a:ext cx="423043" cy="419659"/>
            <a:chOff x="-4837325" y="3612425"/>
            <a:chExt cx="293800" cy="291450"/>
          </a:xfrm>
        </p:grpSpPr>
        <p:sp>
          <p:nvSpPr>
            <p:cNvPr id="10060" name="Google Shape;10060;p7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71"/>
          <p:cNvGrpSpPr/>
          <p:nvPr/>
        </p:nvGrpSpPr>
        <p:grpSpPr>
          <a:xfrm>
            <a:off x="3564349" y="2756826"/>
            <a:ext cx="420775" cy="419659"/>
            <a:chOff x="-4837325" y="3971575"/>
            <a:chExt cx="292225" cy="291450"/>
          </a:xfrm>
        </p:grpSpPr>
        <p:sp>
          <p:nvSpPr>
            <p:cNvPr id="10064" name="Google Shape;10064;p7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71"/>
          <p:cNvGrpSpPr/>
          <p:nvPr/>
        </p:nvGrpSpPr>
        <p:grpSpPr>
          <a:xfrm>
            <a:off x="6256364" y="1714185"/>
            <a:ext cx="430998" cy="369730"/>
            <a:chOff x="-3037625" y="3254850"/>
            <a:chExt cx="299325" cy="256775"/>
          </a:xfrm>
        </p:grpSpPr>
        <p:sp>
          <p:nvSpPr>
            <p:cNvPr id="10071" name="Google Shape;10071;p7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1"/>
          <p:cNvGrpSpPr/>
          <p:nvPr/>
        </p:nvGrpSpPr>
        <p:grpSpPr>
          <a:xfrm>
            <a:off x="6260324" y="2204615"/>
            <a:ext cx="423079" cy="420811"/>
            <a:chOff x="-3031325" y="3597450"/>
            <a:chExt cx="293825" cy="292250"/>
          </a:xfrm>
        </p:grpSpPr>
        <p:sp>
          <p:nvSpPr>
            <p:cNvPr id="10076" name="Google Shape;10076;p7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71"/>
          <p:cNvGrpSpPr/>
          <p:nvPr/>
        </p:nvGrpSpPr>
        <p:grpSpPr>
          <a:xfrm>
            <a:off x="6272798" y="2781214"/>
            <a:ext cx="421927" cy="370882"/>
            <a:chOff x="-3030525" y="3973150"/>
            <a:chExt cx="293025" cy="257575"/>
          </a:xfrm>
        </p:grpSpPr>
        <p:sp>
          <p:nvSpPr>
            <p:cNvPr id="10081" name="Google Shape;10081;p7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71"/>
          <p:cNvGrpSpPr/>
          <p:nvPr/>
        </p:nvGrpSpPr>
        <p:grpSpPr>
          <a:xfrm>
            <a:off x="1374391" y="3369426"/>
            <a:ext cx="421927" cy="297195"/>
            <a:chOff x="-1199300" y="3279250"/>
            <a:chExt cx="293025" cy="206400"/>
          </a:xfrm>
        </p:grpSpPr>
        <p:sp>
          <p:nvSpPr>
            <p:cNvPr id="10084" name="Google Shape;10084;p7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71"/>
          <p:cNvGrpSpPr/>
          <p:nvPr/>
        </p:nvGrpSpPr>
        <p:grpSpPr>
          <a:xfrm>
            <a:off x="1381477" y="1688773"/>
            <a:ext cx="444605" cy="420559"/>
            <a:chOff x="-6338550" y="3272950"/>
            <a:chExt cx="308775" cy="292075"/>
          </a:xfrm>
        </p:grpSpPr>
        <p:sp>
          <p:nvSpPr>
            <p:cNvPr id="10089" name="Google Shape;10089;p7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7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71"/>
          <p:cNvGrpSpPr/>
          <p:nvPr/>
        </p:nvGrpSpPr>
        <p:grpSpPr>
          <a:xfrm>
            <a:off x="1392817" y="2205194"/>
            <a:ext cx="421927" cy="419659"/>
            <a:chOff x="-6329100" y="3632100"/>
            <a:chExt cx="293025" cy="291450"/>
          </a:xfrm>
        </p:grpSpPr>
        <p:sp>
          <p:nvSpPr>
            <p:cNvPr id="10093" name="Google Shape;10093;p7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71"/>
          <p:cNvGrpSpPr/>
          <p:nvPr/>
        </p:nvGrpSpPr>
        <p:grpSpPr>
          <a:xfrm>
            <a:off x="1405867" y="2756828"/>
            <a:ext cx="419623" cy="419659"/>
            <a:chOff x="-6329875" y="3992050"/>
            <a:chExt cx="291425" cy="291450"/>
          </a:xfrm>
        </p:grpSpPr>
        <p:sp>
          <p:nvSpPr>
            <p:cNvPr id="10097" name="Google Shape;10097;p7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71"/>
          <p:cNvGrpSpPr/>
          <p:nvPr/>
        </p:nvGrpSpPr>
        <p:grpSpPr>
          <a:xfrm>
            <a:off x="4092004" y="1687530"/>
            <a:ext cx="423079" cy="423043"/>
            <a:chOff x="-4478975" y="3251700"/>
            <a:chExt cx="293825" cy="293800"/>
          </a:xfrm>
        </p:grpSpPr>
        <p:sp>
          <p:nvSpPr>
            <p:cNvPr id="10102" name="Google Shape;10102;p7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71"/>
          <p:cNvGrpSpPr/>
          <p:nvPr/>
        </p:nvGrpSpPr>
        <p:grpSpPr>
          <a:xfrm>
            <a:off x="4092004" y="2205192"/>
            <a:ext cx="423079" cy="419659"/>
            <a:chOff x="-4475825" y="3612425"/>
            <a:chExt cx="293825" cy="291450"/>
          </a:xfrm>
        </p:grpSpPr>
        <p:sp>
          <p:nvSpPr>
            <p:cNvPr id="10106" name="Google Shape;10106;p7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71"/>
          <p:cNvGrpSpPr/>
          <p:nvPr/>
        </p:nvGrpSpPr>
        <p:grpSpPr>
          <a:xfrm>
            <a:off x="4101077" y="2756844"/>
            <a:ext cx="428730" cy="419623"/>
            <a:chOff x="-4480550" y="3970800"/>
            <a:chExt cx="297750" cy="291425"/>
          </a:xfrm>
        </p:grpSpPr>
        <p:sp>
          <p:nvSpPr>
            <p:cNvPr id="10110" name="Google Shape;10110;p7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71"/>
          <p:cNvGrpSpPr/>
          <p:nvPr/>
        </p:nvGrpSpPr>
        <p:grpSpPr>
          <a:xfrm>
            <a:off x="6804910" y="1689221"/>
            <a:ext cx="415123" cy="419659"/>
            <a:chOff x="-2668225" y="3239075"/>
            <a:chExt cx="288300" cy="291450"/>
          </a:xfrm>
        </p:grpSpPr>
        <p:sp>
          <p:nvSpPr>
            <p:cNvPr id="10113" name="Google Shape;10113;p7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8" name="Google Shape;10118;p71"/>
          <p:cNvGrpSpPr/>
          <p:nvPr/>
        </p:nvGrpSpPr>
        <p:grpSpPr>
          <a:xfrm>
            <a:off x="6802066" y="2205191"/>
            <a:ext cx="420811" cy="419659"/>
            <a:chOff x="-2671375" y="3597450"/>
            <a:chExt cx="292250" cy="291450"/>
          </a:xfrm>
        </p:grpSpPr>
        <p:sp>
          <p:nvSpPr>
            <p:cNvPr id="10119" name="Google Shape;10119;p7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71"/>
          <p:cNvGrpSpPr/>
          <p:nvPr/>
        </p:nvGrpSpPr>
        <p:grpSpPr>
          <a:xfrm>
            <a:off x="6812849" y="2755691"/>
            <a:ext cx="423043" cy="421927"/>
            <a:chOff x="-2670575" y="3956600"/>
            <a:chExt cx="293800" cy="293025"/>
          </a:xfrm>
        </p:grpSpPr>
        <p:sp>
          <p:nvSpPr>
            <p:cNvPr id="10122" name="Google Shape;10122;p7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71"/>
          <p:cNvGrpSpPr/>
          <p:nvPr/>
        </p:nvGrpSpPr>
        <p:grpSpPr>
          <a:xfrm>
            <a:off x="3070370" y="3311947"/>
            <a:ext cx="426462" cy="418363"/>
            <a:chOff x="-1183550" y="3586525"/>
            <a:chExt cx="296175" cy="290550"/>
          </a:xfrm>
        </p:grpSpPr>
        <p:sp>
          <p:nvSpPr>
            <p:cNvPr id="10127" name="Google Shape;10127;p7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71"/>
          <p:cNvGrpSpPr/>
          <p:nvPr/>
        </p:nvGrpSpPr>
        <p:grpSpPr>
          <a:xfrm>
            <a:off x="1933980" y="1689799"/>
            <a:ext cx="420811" cy="418507"/>
            <a:chOff x="-5971525" y="3273750"/>
            <a:chExt cx="292250" cy="290650"/>
          </a:xfrm>
        </p:grpSpPr>
        <p:sp>
          <p:nvSpPr>
            <p:cNvPr id="10137" name="Google Shape;10137;p7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71"/>
          <p:cNvGrpSpPr/>
          <p:nvPr/>
        </p:nvGrpSpPr>
        <p:grpSpPr>
          <a:xfrm>
            <a:off x="1928310" y="2203826"/>
            <a:ext cx="432150" cy="422395"/>
            <a:chOff x="-5974675" y="3632100"/>
            <a:chExt cx="300125" cy="293350"/>
          </a:xfrm>
        </p:grpSpPr>
        <p:sp>
          <p:nvSpPr>
            <p:cNvPr id="10140" name="Google Shape;10140;p7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71"/>
          <p:cNvGrpSpPr/>
          <p:nvPr/>
        </p:nvGrpSpPr>
        <p:grpSpPr>
          <a:xfrm>
            <a:off x="1958351" y="2755694"/>
            <a:ext cx="395865" cy="421927"/>
            <a:chOff x="-5971525" y="3990475"/>
            <a:chExt cx="274925" cy="293025"/>
          </a:xfrm>
        </p:grpSpPr>
        <p:sp>
          <p:nvSpPr>
            <p:cNvPr id="10144" name="Google Shape;10144;p7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1"/>
          <p:cNvGrpSpPr/>
          <p:nvPr/>
        </p:nvGrpSpPr>
        <p:grpSpPr>
          <a:xfrm>
            <a:off x="4631558" y="1689798"/>
            <a:ext cx="420775" cy="418507"/>
            <a:chOff x="-4118225" y="3253275"/>
            <a:chExt cx="292225" cy="290650"/>
          </a:xfrm>
        </p:grpSpPr>
        <p:sp>
          <p:nvSpPr>
            <p:cNvPr id="10149" name="Google Shape;10149;p7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71"/>
          <p:cNvGrpSpPr/>
          <p:nvPr/>
        </p:nvGrpSpPr>
        <p:grpSpPr>
          <a:xfrm>
            <a:off x="4682008" y="2204922"/>
            <a:ext cx="319874" cy="420199"/>
            <a:chOff x="-4082800" y="3612425"/>
            <a:chExt cx="222150" cy="291825"/>
          </a:xfrm>
        </p:grpSpPr>
        <p:sp>
          <p:nvSpPr>
            <p:cNvPr id="10152" name="Google Shape;10152;p7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71"/>
          <p:cNvGrpSpPr/>
          <p:nvPr/>
        </p:nvGrpSpPr>
        <p:grpSpPr>
          <a:xfrm>
            <a:off x="4643456" y="2769876"/>
            <a:ext cx="420775" cy="393561"/>
            <a:chOff x="-4118225" y="3990475"/>
            <a:chExt cx="292225" cy="273325"/>
          </a:xfrm>
        </p:grpSpPr>
        <p:sp>
          <p:nvSpPr>
            <p:cNvPr id="10156" name="Google Shape;10156;p7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0" name="Google Shape;10160;p71"/>
          <p:cNvGrpSpPr/>
          <p:nvPr/>
        </p:nvGrpSpPr>
        <p:grpSpPr>
          <a:xfrm>
            <a:off x="7354110" y="1688087"/>
            <a:ext cx="394713" cy="421927"/>
            <a:chOff x="-2312225" y="3238300"/>
            <a:chExt cx="274125" cy="293025"/>
          </a:xfrm>
        </p:grpSpPr>
        <p:sp>
          <p:nvSpPr>
            <p:cNvPr id="10161" name="Google Shape;10161;p7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71"/>
          <p:cNvGrpSpPr/>
          <p:nvPr/>
        </p:nvGrpSpPr>
        <p:grpSpPr>
          <a:xfrm>
            <a:off x="7341062" y="2153586"/>
            <a:ext cx="420811" cy="522864"/>
            <a:chOff x="-2310650" y="3525775"/>
            <a:chExt cx="292250" cy="363125"/>
          </a:xfrm>
        </p:grpSpPr>
        <p:sp>
          <p:nvSpPr>
            <p:cNvPr id="10164" name="Google Shape;10164;p7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71"/>
          <p:cNvGrpSpPr/>
          <p:nvPr/>
        </p:nvGrpSpPr>
        <p:grpSpPr>
          <a:xfrm>
            <a:off x="7351827" y="2756825"/>
            <a:ext cx="423079" cy="419659"/>
            <a:chOff x="-2310650" y="3958175"/>
            <a:chExt cx="293825" cy="291450"/>
          </a:xfrm>
        </p:grpSpPr>
        <p:sp>
          <p:nvSpPr>
            <p:cNvPr id="10169" name="Google Shape;10169;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71"/>
          <p:cNvGrpSpPr/>
          <p:nvPr/>
        </p:nvGrpSpPr>
        <p:grpSpPr>
          <a:xfrm>
            <a:off x="4718688" y="3308459"/>
            <a:ext cx="424159" cy="419659"/>
            <a:chOff x="-1182750" y="3962900"/>
            <a:chExt cx="294575" cy="291450"/>
          </a:xfrm>
        </p:grpSpPr>
        <p:sp>
          <p:nvSpPr>
            <p:cNvPr id="10172" name="Google Shape;10172;p7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71"/>
          <p:cNvGrpSpPr/>
          <p:nvPr/>
        </p:nvGrpSpPr>
        <p:grpSpPr>
          <a:xfrm>
            <a:off x="2471824" y="1689223"/>
            <a:ext cx="424195" cy="419659"/>
            <a:chOff x="-5611575" y="3272950"/>
            <a:chExt cx="294600" cy="291450"/>
          </a:xfrm>
        </p:grpSpPr>
        <p:sp>
          <p:nvSpPr>
            <p:cNvPr id="10180" name="Google Shape;10180;p7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71"/>
          <p:cNvGrpSpPr/>
          <p:nvPr/>
        </p:nvGrpSpPr>
        <p:grpSpPr>
          <a:xfrm>
            <a:off x="2471824" y="2205770"/>
            <a:ext cx="424195" cy="418507"/>
            <a:chOff x="-5613150" y="3632900"/>
            <a:chExt cx="294600" cy="290650"/>
          </a:xfrm>
        </p:grpSpPr>
        <p:sp>
          <p:nvSpPr>
            <p:cNvPr id="10186" name="Google Shape;10186;p7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71"/>
          <p:cNvGrpSpPr/>
          <p:nvPr/>
        </p:nvGrpSpPr>
        <p:grpSpPr>
          <a:xfrm>
            <a:off x="2483722" y="2756270"/>
            <a:ext cx="424195" cy="420775"/>
            <a:chOff x="-5613150" y="3991275"/>
            <a:chExt cx="294600" cy="292225"/>
          </a:xfrm>
        </p:grpSpPr>
        <p:sp>
          <p:nvSpPr>
            <p:cNvPr id="10189" name="Google Shape;10189;p7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71"/>
          <p:cNvGrpSpPr/>
          <p:nvPr/>
        </p:nvGrpSpPr>
        <p:grpSpPr>
          <a:xfrm>
            <a:off x="5155210" y="1689438"/>
            <a:ext cx="434634" cy="419227"/>
            <a:chOff x="-3768700" y="3253275"/>
            <a:chExt cx="301850" cy="291150"/>
          </a:xfrm>
        </p:grpSpPr>
        <p:sp>
          <p:nvSpPr>
            <p:cNvPr id="10199" name="Google Shape;10199;p7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71"/>
          <p:cNvGrpSpPr/>
          <p:nvPr/>
        </p:nvGrpSpPr>
        <p:grpSpPr>
          <a:xfrm>
            <a:off x="5159293" y="2217090"/>
            <a:ext cx="426462" cy="395865"/>
            <a:chOff x="-3808700" y="3628950"/>
            <a:chExt cx="296175" cy="274925"/>
          </a:xfrm>
        </p:grpSpPr>
        <p:sp>
          <p:nvSpPr>
            <p:cNvPr id="10203" name="Google Shape;10203;p7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71"/>
          <p:cNvGrpSpPr/>
          <p:nvPr/>
        </p:nvGrpSpPr>
        <p:grpSpPr>
          <a:xfrm>
            <a:off x="5224504" y="2756412"/>
            <a:ext cx="419443" cy="420487"/>
            <a:chOff x="-3771675" y="3971775"/>
            <a:chExt cx="291300" cy="292025"/>
          </a:xfrm>
        </p:grpSpPr>
        <p:sp>
          <p:nvSpPr>
            <p:cNvPr id="10207" name="Google Shape;10207;p7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71"/>
          <p:cNvGrpSpPr/>
          <p:nvPr/>
        </p:nvGrpSpPr>
        <p:grpSpPr>
          <a:xfrm>
            <a:off x="7885948" y="1716461"/>
            <a:ext cx="420271" cy="320774"/>
            <a:chOff x="-1951475" y="3273100"/>
            <a:chExt cx="291875" cy="222775"/>
          </a:xfrm>
        </p:grpSpPr>
        <p:sp>
          <p:nvSpPr>
            <p:cNvPr id="10213" name="Google Shape;10213;p7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71"/>
          <p:cNvGrpSpPr/>
          <p:nvPr/>
        </p:nvGrpSpPr>
        <p:grpSpPr>
          <a:xfrm>
            <a:off x="7883429" y="2205191"/>
            <a:ext cx="425310" cy="419659"/>
            <a:chOff x="-1951475" y="3597450"/>
            <a:chExt cx="295375" cy="291450"/>
          </a:xfrm>
        </p:grpSpPr>
        <p:sp>
          <p:nvSpPr>
            <p:cNvPr id="10217" name="Google Shape;10217;p7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71"/>
          <p:cNvGrpSpPr/>
          <p:nvPr/>
        </p:nvGrpSpPr>
        <p:grpSpPr>
          <a:xfrm>
            <a:off x="7885680" y="2756825"/>
            <a:ext cx="444605" cy="419659"/>
            <a:chOff x="-1960150" y="3956600"/>
            <a:chExt cx="308775" cy="291450"/>
          </a:xfrm>
        </p:grpSpPr>
        <p:sp>
          <p:nvSpPr>
            <p:cNvPr id="10222" name="Google Shape;10222;p7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71"/>
          <p:cNvGrpSpPr/>
          <p:nvPr/>
        </p:nvGrpSpPr>
        <p:grpSpPr>
          <a:xfrm>
            <a:off x="1939718" y="3307636"/>
            <a:ext cx="420775" cy="420775"/>
            <a:chOff x="-804700" y="3226500"/>
            <a:chExt cx="292225" cy="292225"/>
          </a:xfrm>
        </p:grpSpPr>
        <p:sp>
          <p:nvSpPr>
            <p:cNvPr id="10225" name="Google Shape;10225;p7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71"/>
          <p:cNvGrpSpPr/>
          <p:nvPr/>
        </p:nvGrpSpPr>
        <p:grpSpPr>
          <a:xfrm>
            <a:off x="3019809" y="1688647"/>
            <a:ext cx="420775" cy="420811"/>
            <a:chOff x="-5251625" y="3272950"/>
            <a:chExt cx="292225" cy="292250"/>
          </a:xfrm>
        </p:grpSpPr>
        <p:sp>
          <p:nvSpPr>
            <p:cNvPr id="10233" name="Google Shape;10233;p7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71"/>
          <p:cNvGrpSpPr/>
          <p:nvPr/>
        </p:nvGrpSpPr>
        <p:grpSpPr>
          <a:xfrm>
            <a:off x="3016407" y="2204348"/>
            <a:ext cx="427578" cy="421351"/>
            <a:chOff x="-5254775" y="3631325"/>
            <a:chExt cx="296950" cy="292625"/>
          </a:xfrm>
        </p:grpSpPr>
        <p:sp>
          <p:nvSpPr>
            <p:cNvPr id="10237" name="Google Shape;10237;p7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71"/>
          <p:cNvGrpSpPr/>
          <p:nvPr/>
        </p:nvGrpSpPr>
        <p:grpSpPr>
          <a:xfrm>
            <a:off x="3032265" y="2756270"/>
            <a:ext cx="419659" cy="420775"/>
            <a:chOff x="-5251625" y="3991275"/>
            <a:chExt cx="291450" cy="292225"/>
          </a:xfrm>
        </p:grpSpPr>
        <p:sp>
          <p:nvSpPr>
            <p:cNvPr id="10245" name="Google Shape;10245;p7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71"/>
          <p:cNvGrpSpPr/>
          <p:nvPr/>
        </p:nvGrpSpPr>
        <p:grpSpPr>
          <a:xfrm>
            <a:off x="5772848" y="1689240"/>
            <a:ext cx="319874" cy="419623"/>
            <a:chOff x="-3365275" y="3253275"/>
            <a:chExt cx="222150" cy="291425"/>
          </a:xfrm>
        </p:grpSpPr>
        <p:sp>
          <p:nvSpPr>
            <p:cNvPr id="10251" name="Google Shape;10251;p7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71"/>
          <p:cNvGrpSpPr/>
          <p:nvPr/>
        </p:nvGrpSpPr>
        <p:grpSpPr>
          <a:xfrm>
            <a:off x="5746786" y="2204058"/>
            <a:ext cx="371998" cy="421927"/>
            <a:chOff x="-3383375" y="3611625"/>
            <a:chExt cx="258350" cy="293025"/>
          </a:xfrm>
        </p:grpSpPr>
        <p:sp>
          <p:nvSpPr>
            <p:cNvPr id="10254" name="Google Shape;10254;p7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71"/>
          <p:cNvGrpSpPr/>
          <p:nvPr/>
        </p:nvGrpSpPr>
        <p:grpSpPr>
          <a:xfrm>
            <a:off x="5809135" y="2756826"/>
            <a:ext cx="271097" cy="419659"/>
            <a:chOff x="-3347950" y="3971575"/>
            <a:chExt cx="188275" cy="291450"/>
          </a:xfrm>
        </p:grpSpPr>
        <p:sp>
          <p:nvSpPr>
            <p:cNvPr id="10257" name="Google Shape;10257;p7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71"/>
          <p:cNvGrpSpPr/>
          <p:nvPr/>
        </p:nvGrpSpPr>
        <p:grpSpPr>
          <a:xfrm>
            <a:off x="858994" y="3307061"/>
            <a:ext cx="371998" cy="421927"/>
            <a:chOff x="-1575775" y="3238300"/>
            <a:chExt cx="258350" cy="293025"/>
          </a:xfrm>
        </p:grpSpPr>
        <p:sp>
          <p:nvSpPr>
            <p:cNvPr id="10261" name="Google Shape;10261;p7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71"/>
          <p:cNvGrpSpPr/>
          <p:nvPr/>
        </p:nvGrpSpPr>
        <p:grpSpPr>
          <a:xfrm>
            <a:off x="2503892" y="3309051"/>
            <a:ext cx="423079" cy="424159"/>
            <a:chOff x="-1591550" y="3597475"/>
            <a:chExt cx="293825" cy="294575"/>
          </a:xfrm>
        </p:grpSpPr>
        <p:sp>
          <p:nvSpPr>
            <p:cNvPr id="10267" name="Google Shape;10267;p7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1"/>
          <p:cNvGrpSpPr/>
          <p:nvPr/>
        </p:nvGrpSpPr>
        <p:grpSpPr>
          <a:xfrm>
            <a:off x="4153362" y="3318663"/>
            <a:ext cx="421927" cy="399248"/>
            <a:chOff x="-1592325" y="3957400"/>
            <a:chExt cx="293025" cy="277275"/>
          </a:xfrm>
        </p:grpSpPr>
        <p:sp>
          <p:nvSpPr>
            <p:cNvPr id="10271" name="Google Shape;10271;p7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71"/>
          <p:cNvGrpSpPr/>
          <p:nvPr/>
        </p:nvGrpSpPr>
        <p:grpSpPr>
          <a:xfrm>
            <a:off x="3640232" y="3310744"/>
            <a:ext cx="369730" cy="420775"/>
            <a:chOff x="-778700" y="3612425"/>
            <a:chExt cx="256775" cy="292225"/>
          </a:xfrm>
        </p:grpSpPr>
        <p:sp>
          <p:nvSpPr>
            <p:cNvPr id="10276" name="Google Shape;10276;p7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7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71"/>
          <p:cNvGrpSpPr/>
          <p:nvPr/>
        </p:nvGrpSpPr>
        <p:grpSpPr>
          <a:xfrm>
            <a:off x="6111733" y="3828305"/>
            <a:ext cx="340731" cy="387641"/>
            <a:chOff x="7728464" y="1561258"/>
            <a:chExt cx="349719" cy="397866"/>
          </a:xfrm>
        </p:grpSpPr>
        <p:sp>
          <p:nvSpPr>
            <p:cNvPr id="10283" name="Google Shape;10283;p7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71"/>
          <p:cNvGrpSpPr/>
          <p:nvPr/>
        </p:nvGrpSpPr>
        <p:grpSpPr>
          <a:xfrm>
            <a:off x="4034702" y="3828305"/>
            <a:ext cx="387681" cy="387641"/>
            <a:chOff x="5611350" y="1561258"/>
            <a:chExt cx="397907" cy="397866"/>
          </a:xfrm>
        </p:grpSpPr>
        <p:sp>
          <p:nvSpPr>
            <p:cNvPr id="10286" name="Google Shape;10286;p7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1"/>
          <p:cNvGrpSpPr/>
          <p:nvPr/>
        </p:nvGrpSpPr>
        <p:grpSpPr>
          <a:xfrm>
            <a:off x="4553987" y="3925571"/>
            <a:ext cx="387610" cy="193109"/>
            <a:chOff x="6140660" y="1661097"/>
            <a:chExt cx="397835" cy="198202"/>
          </a:xfrm>
        </p:grpSpPr>
        <p:sp>
          <p:nvSpPr>
            <p:cNvPr id="10291" name="Google Shape;10291;p7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7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7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71"/>
          <p:cNvGrpSpPr/>
          <p:nvPr/>
        </p:nvGrpSpPr>
        <p:grpSpPr>
          <a:xfrm>
            <a:off x="5073202" y="3828305"/>
            <a:ext cx="387681" cy="387641"/>
            <a:chOff x="6669907" y="1561258"/>
            <a:chExt cx="397907" cy="397866"/>
          </a:xfrm>
        </p:grpSpPr>
        <p:sp>
          <p:nvSpPr>
            <p:cNvPr id="10296" name="Google Shape;10296;p7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7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7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71"/>
          <p:cNvGrpSpPr/>
          <p:nvPr/>
        </p:nvGrpSpPr>
        <p:grpSpPr>
          <a:xfrm>
            <a:off x="5592488" y="3828305"/>
            <a:ext cx="387641" cy="387641"/>
            <a:chOff x="7199196" y="1561258"/>
            <a:chExt cx="397866" cy="397866"/>
          </a:xfrm>
        </p:grpSpPr>
        <p:sp>
          <p:nvSpPr>
            <p:cNvPr id="10302" name="Google Shape;10302;p7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71"/>
          <p:cNvGrpSpPr/>
          <p:nvPr/>
        </p:nvGrpSpPr>
        <p:grpSpPr>
          <a:xfrm>
            <a:off x="1958433" y="3885842"/>
            <a:ext cx="387681" cy="272572"/>
            <a:chOff x="3386036" y="1746339"/>
            <a:chExt cx="397907" cy="279762"/>
          </a:xfrm>
        </p:grpSpPr>
        <p:sp>
          <p:nvSpPr>
            <p:cNvPr id="10306" name="Google Shape;10306;p7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7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71"/>
          <p:cNvGrpSpPr/>
          <p:nvPr/>
        </p:nvGrpSpPr>
        <p:grpSpPr>
          <a:xfrm>
            <a:off x="2996130" y="3828288"/>
            <a:ext cx="387681" cy="387681"/>
            <a:chOff x="4417380" y="1687279"/>
            <a:chExt cx="397907" cy="397907"/>
          </a:xfrm>
        </p:grpSpPr>
        <p:sp>
          <p:nvSpPr>
            <p:cNvPr id="10309" name="Google Shape;10309;p7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1"/>
          <p:cNvGrpSpPr/>
          <p:nvPr/>
        </p:nvGrpSpPr>
        <p:grpSpPr>
          <a:xfrm>
            <a:off x="7942611" y="3308537"/>
            <a:ext cx="387661" cy="387661"/>
            <a:chOff x="2869999" y="1687279"/>
            <a:chExt cx="397887" cy="397887"/>
          </a:xfrm>
        </p:grpSpPr>
        <p:sp>
          <p:nvSpPr>
            <p:cNvPr id="10312" name="Google Shape;10312;p7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71"/>
          <p:cNvGrpSpPr/>
          <p:nvPr/>
        </p:nvGrpSpPr>
        <p:grpSpPr>
          <a:xfrm>
            <a:off x="2477718" y="3828664"/>
            <a:ext cx="386807" cy="386929"/>
            <a:chOff x="3902887" y="1687655"/>
            <a:chExt cx="397010" cy="397135"/>
          </a:xfrm>
        </p:grpSpPr>
        <p:sp>
          <p:nvSpPr>
            <p:cNvPr id="10315" name="Google Shape;10315;p7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71"/>
          <p:cNvGrpSpPr/>
          <p:nvPr/>
        </p:nvGrpSpPr>
        <p:grpSpPr>
          <a:xfrm>
            <a:off x="3515416" y="3828288"/>
            <a:ext cx="387681" cy="387681"/>
            <a:chOff x="4933458" y="1687279"/>
            <a:chExt cx="397907" cy="397907"/>
          </a:xfrm>
        </p:grpSpPr>
        <p:sp>
          <p:nvSpPr>
            <p:cNvPr id="10318" name="Google Shape;10318;p7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71"/>
          <p:cNvGrpSpPr/>
          <p:nvPr/>
        </p:nvGrpSpPr>
        <p:grpSpPr>
          <a:xfrm>
            <a:off x="6348367" y="3308537"/>
            <a:ext cx="387661" cy="387661"/>
            <a:chOff x="1379798" y="1723250"/>
            <a:chExt cx="397887" cy="397887"/>
          </a:xfrm>
        </p:grpSpPr>
        <p:sp>
          <p:nvSpPr>
            <p:cNvPr id="10321" name="Google Shape;10321;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71"/>
          <p:cNvGrpSpPr/>
          <p:nvPr/>
        </p:nvGrpSpPr>
        <p:grpSpPr>
          <a:xfrm>
            <a:off x="5286246" y="3308537"/>
            <a:ext cx="387681" cy="387661"/>
            <a:chOff x="266768" y="1721375"/>
            <a:chExt cx="397907" cy="397887"/>
          </a:xfrm>
        </p:grpSpPr>
        <p:sp>
          <p:nvSpPr>
            <p:cNvPr id="10326" name="Google Shape;10326;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1"/>
          <p:cNvGrpSpPr/>
          <p:nvPr/>
        </p:nvGrpSpPr>
        <p:grpSpPr>
          <a:xfrm>
            <a:off x="5817327" y="3308537"/>
            <a:ext cx="387641" cy="387661"/>
            <a:chOff x="864491" y="1723250"/>
            <a:chExt cx="397866" cy="397887"/>
          </a:xfrm>
        </p:grpSpPr>
        <p:sp>
          <p:nvSpPr>
            <p:cNvPr id="10329" name="Google Shape;10329;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2" name="Google Shape;10332;p7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3" name="Google Shape;10333;p71"/>
          <p:cNvGrpSpPr/>
          <p:nvPr/>
        </p:nvGrpSpPr>
        <p:grpSpPr>
          <a:xfrm>
            <a:off x="7411672" y="3308924"/>
            <a:ext cx="387539" cy="386888"/>
            <a:chOff x="2408992" y="1722875"/>
            <a:chExt cx="397761" cy="397093"/>
          </a:xfrm>
        </p:grpSpPr>
        <p:sp>
          <p:nvSpPr>
            <p:cNvPr id="10334" name="Google Shape;10334;p7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9"/>
        <p:cNvGrpSpPr/>
        <p:nvPr/>
      </p:nvGrpSpPr>
      <p:grpSpPr>
        <a:xfrm>
          <a:off x="0" y="0"/>
          <a:ext cx="0" cy="0"/>
          <a:chOff x="0" y="0"/>
          <a:chExt cx="0" cy="0"/>
        </a:xfrm>
      </p:grpSpPr>
      <p:pic>
        <p:nvPicPr>
          <p:cNvPr id="10340" name="Google Shape;10340;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Design goals</a:t>
            </a:r>
            <a:endParaRPr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r>
              <a:rPr lang="en-GB" dirty="0"/>
              <a:t>Purposes of the controller</a:t>
            </a:r>
          </a:p>
        </p:txBody>
      </p:sp>
    </p:spTree>
    <p:extLst>
      <p:ext uri="{BB962C8B-B14F-4D97-AF65-F5344CB8AC3E}">
        <p14:creationId xmlns:p14="http://schemas.microsoft.com/office/powerpoint/2010/main" val="303503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5"/>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Common goals </a:t>
            </a:r>
            <a:r>
              <a:rPr lang="en" dirty="0"/>
              <a:t>&amp; </a:t>
            </a:r>
            <a:r>
              <a:rPr lang="en-GB" dirty="0"/>
              <a:t>Specific goals</a:t>
            </a:r>
            <a:r>
              <a:rPr lang="en" dirty="0">
                <a:solidFill>
                  <a:schemeClr val="dk1"/>
                </a:solidFill>
              </a:rPr>
              <a:t>.</a:t>
            </a:r>
            <a:endParaRPr dirty="0">
              <a:solidFill>
                <a:schemeClr val="dk1"/>
              </a:solidFill>
            </a:endParaRPr>
          </a:p>
        </p:txBody>
      </p:sp>
      <p:sp>
        <p:nvSpPr>
          <p:cNvPr id="757" name="Google Shape;757;p45"/>
          <p:cNvSpPr txBox="1">
            <a:spLocks noGrp="1"/>
          </p:cNvSpPr>
          <p:nvPr>
            <p:ph type="body" idx="1"/>
          </p:nvPr>
        </p:nvSpPr>
        <p:spPr>
          <a:xfrm>
            <a:off x="1019213" y="1994800"/>
            <a:ext cx="2994300" cy="255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it-IT" dirty="0" err="1"/>
              <a:t>Maximize</a:t>
            </a:r>
            <a:r>
              <a:rPr lang="it-IT" dirty="0"/>
              <a:t> the score</a:t>
            </a:r>
            <a:endParaRPr dirty="0"/>
          </a:p>
          <a:p>
            <a:pPr marL="457200" lvl="0" indent="-330200" algn="l" rtl="0">
              <a:spcBef>
                <a:spcPts val="1000"/>
              </a:spcBef>
              <a:spcAft>
                <a:spcPts val="0"/>
              </a:spcAft>
              <a:buSzPts val="1600"/>
              <a:buChar char="●"/>
            </a:pPr>
            <a:r>
              <a:rPr lang="it-IT" dirty="0"/>
              <a:t>Complete </a:t>
            </a:r>
            <a:r>
              <a:rPr lang="it-IT" dirty="0" err="1"/>
              <a:t>levels</a:t>
            </a:r>
            <a:r>
              <a:rPr lang="it-IT" dirty="0"/>
              <a:t> in time</a:t>
            </a:r>
            <a:endParaRPr dirty="0"/>
          </a:p>
          <a:p>
            <a:pPr marL="457200" lvl="0" indent="-330200" algn="l" rtl="0">
              <a:spcBef>
                <a:spcPts val="1000"/>
              </a:spcBef>
              <a:spcAft>
                <a:spcPts val="1000"/>
              </a:spcAft>
              <a:buSzPts val="1600"/>
              <a:buChar char="●"/>
            </a:pPr>
            <a:r>
              <a:rPr lang="en-GB" dirty="0"/>
              <a:t>Choose the next move in up to 40msec</a:t>
            </a:r>
          </a:p>
          <a:p>
            <a:pPr marL="457200" lvl="0" indent="-330200" algn="l" rtl="0">
              <a:spcBef>
                <a:spcPts val="1000"/>
              </a:spcBef>
              <a:spcAft>
                <a:spcPts val="1000"/>
              </a:spcAft>
              <a:buSzPts val="1600"/>
              <a:buChar char="●"/>
            </a:pPr>
            <a:r>
              <a:rPr lang="en-GB" dirty="0"/>
              <a:t>Choose a search algorithm to find the next action</a:t>
            </a:r>
            <a:endParaRPr dirty="0"/>
          </a:p>
        </p:txBody>
      </p:sp>
      <p:sp>
        <p:nvSpPr>
          <p:cNvPr id="758" name="Google Shape;758;p45"/>
          <p:cNvSpPr txBox="1">
            <a:spLocks noGrp="1"/>
          </p:cNvSpPr>
          <p:nvPr>
            <p:ph type="body" idx="2"/>
          </p:nvPr>
        </p:nvSpPr>
        <p:spPr>
          <a:xfrm>
            <a:off x="5130488" y="1994800"/>
            <a:ext cx="2994300" cy="2550300"/>
          </a:xfrm>
          <a:prstGeom prst="rect">
            <a:avLst/>
          </a:prstGeom>
        </p:spPr>
        <p:txBody>
          <a:bodyPr spcFirstLastPara="1" wrap="square" lIns="91425" tIns="91425" rIns="91425" bIns="91425" anchor="t" anchorCtr="0">
            <a:noAutofit/>
          </a:bodyPr>
          <a:lstStyle/>
          <a:p>
            <a:pPr>
              <a:spcBef>
                <a:spcPts val="1000"/>
              </a:spcBef>
            </a:pPr>
            <a:r>
              <a:rPr lang="it-IT" dirty="0"/>
              <a:t>Play </a:t>
            </a:r>
            <a:r>
              <a:rPr lang="it-IT" dirty="0" err="1"/>
              <a:t>efficiently</a:t>
            </a:r>
            <a:r>
              <a:rPr lang="it-IT" dirty="0"/>
              <a:t> versus </a:t>
            </a:r>
            <a:r>
              <a:rPr lang="it-IT" dirty="0" err="1"/>
              <a:t>two</a:t>
            </a:r>
            <a:r>
              <a:rPr lang="it-IT" dirty="0"/>
              <a:t> ghost teams</a:t>
            </a:r>
          </a:p>
          <a:p>
            <a:pPr lvl="1">
              <a:spcBef>
                <a:spcPts val="1000"/>
              </a:spcBef>
            </a:pPr>
            <a:r>
              <a:rPr lang="en-GB" dirty="0"/>
              <a:t>Random</a:t>
            </a:r>
          </a:p>
          <a:p>
            <a:pPr lvl="1">
              <a:spcBef>
                <a:spcPts val="1000"/>
              </a:spcBef>
            </a:pPr>
            <a:r>
              <a:rPr lang="en-GB" dirty="0"/>
              <a:t>Aggressive</a:t>
            </a:r>
          </a:p>
          <a:p>
            <a:pPr>
              <a:spcBef>
                <a:spcPts val="1000"/>
              </a:spcBef>
            </a:pPr>
            <a:r>
              <a:rPr lang="it-IT" dirty="0"/>
              <a:t>Use a strategy </a:t>
            </a:r>
            <a:r>
              <a:rPr lang="it-IT" dirty="0" err="1"/>
              <a:t>as</a:t>
            </a:r>
            <a:r>
              <a:rPr lang="it-IT" dirty="0"/>
              <a:t> general </a:t>
            </a:r>
            <a:r>
              <a:rPr lang="it-IT" dirty="0" err="1"/>
              <a:t>purpose</a:t>
            </a:r>
            <a:r>
              <a:rPr lang="it-IT" dirty="0"/>
              <a:t> </a:t>
            </a:r>
            <a:r>
              <a:rPr lang="it-IT" dirty="0" err="1"/>
              <a:t>as</a:t>
            </a:r>
            <a:r>
              <a:rPr lang="it-IT" dirty="0"/>
              <a:t> </a:t>
            </a:r>
            <a:r>
              <a:rPr lang="it-IT" dirty="0" err="1"/>
              <a:t>possible</a:t>
            </a:r>
            <a:endParaRPr dirty="0"/>
          </a:p>
        </p:txBody>
      </p:sp>
      <p:pic>
        <p:nvPicPr>
          <p:cNvPr id="3" name="Elemento grafico 2" descr="Faccia sorridente senza riempimento">
            <a:extLst>
              <a:ext uri="{FF2B5EF4-FFF2-40B4-BE49-F238E27FC236}">
                <a16:creationId xmlns:a16="http://schemas.microsoft.com/office/drawing/2014/main" id="{1A5A4083-26A5-4C63-A6DA-47CD060FF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2974" y="1236173"/>
            <a:ext cx="663465" cy="663465"/>
          </a:xfrm>
          <a:prstGeom prst="rect">
            <a:avLst/>
          </a:prstGeom>
        </p:spPr>
      </p:pic>
      <p:pic>
        <p:nvPicPr>
          <p:cNvPr id="5" name="Elemento grafico 4" descr="Faccia con occhiali da sole senza riempimento">
            <a:extLst>
              <a:ext uri="{FF2B5EF4-FFF2-40B4-BE49-F238E27FC236}">
                <a16:creationId xmlns:a16="http://schemas.microsoft.com/office/drawing/2014/main" id="{08438589-7CE2-422E-ABC6-BEDAAF15C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7563" y="1236172"/>
            <a:ext cx="663465" cy="663465"/>
          </a:xfrm>
          <a:prstGeom prst="rect">
            <a:avLst/>
          </a:prstGeom>
        </p:spPr>
      </p:pic>
    </p:spTree>
    <p:extLst>
      <p:ext uri="{BB962C8B-B14F-4D97-AF65-F5344CB8AC3E}">
        <p14:creationId xmlns:p14="http://schemas.microsoft.com/office/powerpoint/2010/main" val="325961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Agent Design</a:t>
            </a:r>
            <a:endParaRPr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dirty="0"/>
              <a:t>Agent program and agent function</a:t>
            </a:r>
          </a:p>
        </p:txBody>
      </p:sp>
    </p:spTree>
    <p:extLst>
      <p:ext uri="{BB962C8B-B14F-4D97-AF65-F5344CB8AC3E}">
        <p14:creationId xmlns:p14="http://schemas.microsoft.com/office/powerpoint/2010/main" val="2761740824"/>
      </p:ext>
    </p:extLst>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2362</Words>
  <Application>Microsoft Office PowerPoint</Application>
  <PresentationFormat>Presentazione su schermo (16:9)</PresentationFormat>
  <Paragraphs>467</Paragraphs>
  <Slides>67</Slides>
  <Notes>67</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67</vt:i4>
      </vt:variant>
    </vt:vector>
  </HeadingPairs>
  <TitlesOfParts>
    <vt:vector size="78" baseType="lpstr">
      <vt:lpstr>Amatic SC</vt:lpstr>
      <vt:lpstr>Arial</vt:lpstr>
      <vt:lpstr>Calibri</vt:lpstr>
      <vt:lpstr>Courier New</vt:lpstr>
      <vt:lpstr>Fira Sans Condensed</vt:lpstr>
      <vt:lpstr>Fira Sans Condensed ExtraBold</vt:lpstr>
      <vt:lpstr>Proxima Nova</vt:lpstr>
      <vt:lpstr>Proxima Nova Semibold</vt:lpstr>
      <vt:lpstr>Roboto Medium</vt:lpstr>
      <vt:lpstr>Clinical Case in Neurology by Slidesgo</vt:lpstr>
      <vt:lpstr>Slidesgo Final Pages</vt:lpstr>
      <vt:lpstr>Clinical Case in Neurology</vt:lpstr>
      <vt:lpstr>Content of This Template.</vt:lpstr>
      <vt:lpstr>Table of Contents.</vt:lpstr>
      <vt:lpstr>Task  Environment Analysis</vt:lpstr>
      <vt:lpstr>Performance - Actuators - Sensors.</vt:lpstr>
      <vt:lpstr>Environment.</vt:lpstr>
      <vt:lpstr>Design goals</vt:lpstr>
      <vt:lpstr>Common goals &amp; Specific goals.</vt:lpstr>
      <vt:lpstr>Agent Design</vt:lpstr>
      <vt:lpstr>Utility based agent.</vt:lpstr>
      <vt:lpstr>Utility function: two heuristics.</vt:lpstr>
      <vt:lpstr>Utility function 0: use case examples.</vt:lpstr>
      <vt:lpstr>Utility function 1: use case examples.</vt:lpstr>
      <vt:lpstr>Search strategy.</vt:lpstr>
      <vt:lpstr>Experimental  results</vt:lpstr>
      <vt:lpstr>Experiments setting.</vt:lpstr>
      <vt:lpstr>Experiment 1.</vt:lpstr>
      <vt:lpstr>Experiment 1 – Random and Aggressive.</vt:lpstr>
      <vt:lpstr>Experiment 2.</vt:lpstr>
      <vt:lpstr>Experiment 2 – Random and Aggressive.</vt:lpstr>
      <vt:lpstr>Learning</vt:lpstr>
      <vt:lpstr>Identifying hyper-parameters.</vt:lpstr>
      <vt:lpstr>Learning strategy.</vt:lpstr>
      <vt:lpstr>Learning experiment – Random.</vt:lpstr>
      <vt:lpstr>Learning experiment – Aggressive.</vt:lpstr>
      <vt:lpstr>Final statistics – general look.</vt:lpstr>
      <vt:lpstr>Conclusions</vt:lpstr>
      <vt:lpstr>Patient Medical History.</vt:lpstr>
      <vt:lpstr>Review of Systems.</vt:lpstr>
      <vt:lpstr>Brain Examination.</vt:lpstr>
      <vt:lpstr>A Picture Is Worth a Thousand Words.</vt:lpstr>
      <vt:lpstr>Findings.</vt:lpstr>
      <vt:lpstr>Discussion.</vt:lpstr>
      <vt:lpstr>Discussion Summary.</vt:lpstr>
      <vt:lpstr>Comparison.</vt:lpstr>
      <vt:lpstr>Diagnosis.</vt:lpstr>
      <vt:lpstr>Treatment.</vt:lpstr>
      <vt:lpstr>Patient Monitoring.</vt:lpstr>
      <vt:lpstr>8,300,000</vt:lpstr>
      <vt:lpstr>Contraindications &amp; Indications.</vt:lpstr>
      <vt:lpstr>Post-Prevention.</vt:lpstr>
      <vt:lpstr>Case Timeline.</vt:lpstr>
      <vt:lpstr>Conclusions.</vt:lpstr>
      <vt:lpstr>References.</vt:lpstr>
      <vt:lpstr>Our Team.</vt:lpstr>
      <vt:lpstr>Thanks!</vt:lpstr>
      <vt:lpstr>Alternative Resources</vt:lpstr>
      <vt:lpstr>Resources</vt:lpstr>
      <vt:lpstr>Instructions for use</vt:lpstr>
      <vt:lpstr>Fonts &amp; colors used</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Medical Infographics</vt:lpstr>
      <vt:lpstr>Presentazione standard di PowerPoint</vt:lpstr>
      <vt:lpstr>Presentazione standard di PowerPoint</vt:lpstr>
      <vt:lpstr>...and our sets of editable icons</vt:lpstr>
      <vt:lpstr>Educational Icons</vt:lpstr>
      <vt:lpstr>Business Icons</vt:lpstr>
      <vt:lpstr>Help &amp; Support Icons</vt:lpstr>
      <vt:lpstr>Creative Process Icons</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Case in Neurology</dc:title>
  <dc:creator>Marco Carpentiero</dc:creator>
  <cp:lastModifiedBy>Marco Carpentiero</cp:lastModifiedBy>
  <cp:revision>48</cp:revision>
  <dcterms:modified xsi:type="dcterms:W3CDTF">2020-07-27T08:27:37Z</dcterms:modified>
</cp:coreProperties>
</file>